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3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4.xml" ContentType="application/vnd.openxmlformats-officedocument.theme+xml"/>
  <Override PartName="/ppt/media/image4.jpg" ContentType="image/jpg"/>
  <Override PartName="/ppt/theme/theme5.xml" ContentType="application/vnd.openxmlformats-officedocument.theme+xml"/>
  <Override PartName="/ppt/theme/theme6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93477" r:id="rId4"/>
    <p:sldMasterId id="2147493488" r:id="rId5"/>
    <p:sldMasterId id="2147493467" r:id="rId6"/>
    <p:sldMasterId id="2147493515" r:id="rId7"/>
  </p:sldMasterIdLst>
  <p:notesMasterIdLst>
    <p:notesMasterId r:id="rId34"/>
  </p:notesMasterIdLst>
  <p:handoutMasterIdLst>
    <p:handoutMasterId r:id="rId35"/>
  </p:handoutMasterIdLst>
  <p:sldIdLst>
    <p:sldId id="406" r:id="rId8"/>
    <p:sldId id="423" r:id="rId9"/>
    <p:sldId id="404" r:id="rId10"/>
    <p:sldId id="437" r:id="rId11"/>
    <p:sldId id="456" r:id="rId12"/>
    <p:sldId id="448" r:id="rId13"/>
    <p:sldId id="424" r:id="rId14"/>
    <p:sldId id="440" r:id="rId15"/>
    <p:sldId id="438" r:id="rId16"/>
    <p:sldId id="428" r:id="rId17"/>
    <p:sldId id="380" r:id="rId18"/>
    <p:sldId id="442" r:id="rId19"/>
    <p:sldId id="449" r:id="rId20"/>
    <p:sldId id="446" r:id="rId21"/>
    <p:sldId id="451" r:id="rId22"/>
    <p:sldId id="370" r:id="rId23"/>
    <p:sldId id="450" r:id="rId24"/>
    <p:sldId id="447" r:id="rId25"/>
    <p:sldId id="445" r:id="rId26"/>
    <p:sldId id="452" r:id="rId27"/>
    <p:sldId id="402" r:id="rId28"/>
    <p:sldId id="433" r:id="rId29"/>
    <p:sldId id="453" r:id="rId30"/>
    <p:sldId id="455" r:id="rId31"/>
    <p:sldId id="397" r:id="rId32"/>
    <p:sldId id="352" r:id="rId33"/>
  </p:sldIdLst>
  <p:sldSz cx="9144000" cy="5715000" type="screen16x1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ulma Farfan Sossa" initials="SFS" lastIdx="6" clrIdx="0">
    <p:extLst>
      <p:ext uri="{19B8F6BF-5375-455C-9EA6-DF929625EA0E}">
        <p15:presenceInfo xmlns:p15="http://schemas.microsoft.com/office/powerpoint/2012/main" userId="S-1-5-21-1798055009-692153236-1844936127-8795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253E"/>
    <a:srgbClr val="E41430"/>
    <a:srgbClr val="B51A1A"/>
    <a:srgbClr val="5895CC"/>
    <a:srgbClr val="67AED8"/>
    <a:srgbClr val="5794CC"/>
    <a:srgbClr val="AE1313"/>
    <a:srgbClr val="ADADAD"/>
    <a:srgbClr val="C41532"/>
    <a:srgbClr val="DF1C3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136" autoAdjust="0"/>
    <p:restoredTop sz="94651" autoAdjust="0"/>
  </p:normalViewPr>
  <p:slideViewPr>
    <p:cSldViewPr snapToObjects="1">
      <p:cViewPr varScale="1">
        <p:scale>
          <a:sx n="120" d="100"/>
          <a:sy n="120" d="100"/>
        </p:scale>
        <p:origin x="120" y="426"/>
      </p:cViewPr>
      <p:guideLst>
        <p:guide orient="horz" pos="180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notesViewPr>
    <p:cSldViewPr snapToObjects="1">
      <p:cViewPr varScale="1">
        <p:scale>
          <a:sx n="71" d="100"/>
          <a:sy n="71" d="100"/>
        </p:scale>
        <p:origin x="-2568" y="-12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theme" Target="theme/theme1.xml"/><Relationship Id="rId21" Type="http://schemas.openxmlformats.org/officeDocument/2006/relationships/slide" Target="slides/slide14.xml"/><Relationship Id="rId34" Type="http://schemas.openxmlformats.org/officeDocument/2006/relationships/notesMaster" Target="notesMasters/notesMaster1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slide" Target="slides/slide22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commentAuthors" Target="commentAuthors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1.xml"/><Relationship Id="rId3" Type="http://schemas.openxmlformats.org/officeDocument/2006/relationships/customXml" Target="../customXml/item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5_5">
  <dgm:title val=""/>
  <dgm:desc val=""/>
  <dgm:catLst>
    <dgm:cat type="accent5" pri="11500"/>
  </dgm:catLst>
  <dgm:styleLbl name="node0">
    <dgm:fillClrLst meth="cycle">
      <a:schemeClr val="accent5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alpha val="9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alpha val="90000"/>
      </a:schemeClr>
      <a:schemeClr val="accent5">
        <a:alpha val="5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/>
    <dgm:txEffectClrLst/>
  </dgm:styleLbl>
  <dgm:styleLbl name="lnNode1">
    <dgm:fillClrLst>
      <a:schemeClr val="accent5">
        <a:shade val="90000"/>
      </a:schemeClr>
      <a:schemeClr val="accent5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  <a:alpha val="90000"/>
      </a:schemeClr>
      <a:schemeClr val="accent5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alpha val="90000"/>
        <a:tint val="40000"/>
      </a:schemeClr>
      <a:schemeClr val="accent5">
        <a:alpha val="5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SchemeForSuggestions">
  <dgm:title val="Color Scheme for Suggestions"/>
  <dgm:desc val="Color Scheme for Suggestions"/>
  <dgm:catLst>
    <dgm:cat type="Other" pri="2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bg1">
        <a:lumMod val="95000"/>
      </a:schemeClr>
    </dgm:fillClrLst>
    <dgm:linClrLst>
      <a:schemeClr val="bg1">
        <a:lumMod val="95000"/>
      </a:schemeClr>
    </dgm:linClrLst>
    <dgm:effectClrLst/>
    <dgm:txLinClrLst/>
    <dgm:txFillClrLst meth="repeat">
      <a:schemeClr val="tx1">
        <a:lumMod val="75000"/>
        <a:lumOff val="25000"/>
      </a:schemeClr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5_5">
  <dgm:title val=""/>
  <dgm:desc val=""/>
  <dgm:catLst>
    <dgm:cat type="accent5" pri="11500"/>
  </dgm:catLst>
  <dgm:styleLbl name="node0">
    <dgm:fillClrLst meth="cycle">
      <a:schemeClr val="accent5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alpha val="9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alpha val="90000"/>
      </a:schemeClr>
      <a:schemeClr val="accent5">
        <a:alpha val="5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/>
    <dgm:txEffectClrLst/>
  </dgm:styleLbl>
  <dgm:styleLbl name="lnNode1">
    <dgm:fillClrLst>
      <a:schemeClr val="accent5">
        <a:shade val="90000"/>
      </a:schemeClr>
      <a:schemeClr val="accent5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  <a:alpha val="90000"/>
      </a:schemeClr>
      <a:schemeClr val="accent5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alpha val="90000"/>
        <a:tint val="40000"/>
      </a:schemeClr>
      <a:schemeClr val="accent5">
        <a:alpha val="5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F134C3F-4FEF-451C-8612-15DE4242DD0E}" type="doc">
      <dgm:prSet loTypeId="urn:microsoft.com/office/officeart/2005/8/layout/list1" loCatId="list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es-ES"/>
        </a:p>
      </dgm:t>
    </dgm:pt>
    <dgm:pt modelId="{33986F4F-4DEE-4C19-940D-1CBEBACEB59F}">
      <dgm:prSet phldrT="[Texto]" custT="1"/>
      <dgm:spPr>
        <a:xfrm>
          <a:off x="377675" y="97223"/>
          <a:ext cx="5296078" cy="625635"/>
        </a:xfrm>
        <a:prstGeom prst="roundRect">
          <a:avLst/>
        </a:prstGeom>
        <a:solidFill>
          <a:sysClr val="window" lastClr="FFFFFF">
            <a:hueOff val="0"/>
            <a:satOff val="0"/>
            <a:lumOff val="0"/>
            <a:alphaOff val="0"/>
          </a:sysClr>
        </a:solidFill>
        <a:ln w="25400" cap="flat" cmpd="sng" algn="ctr">
          <a:solidFill>
            <a:srgbClr val="C0504D">
              <a:shade val="8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r>
            <a:rPr lang="es-ES_tradnl" sz="120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/>
              <a:ea typeface="+mn-ea"/>
              <a:cs typeface="+mn-cs"/>
            </a:rPr>
            <a:t>Conocer alguno de los modelos de enseñanza de aprendizaje que sin ser específicos para, los dispositivos móviles nos pueden ayudar, para sacar más partido a estos dispositivos.</a:t>
          </a:r>
          <a:endParaRPr lang="es-ES" sz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Arial"/>
            <a:ea typeface="+mn-ea"/>
            <a:cs typeface="+mn-cs"/>
          </a:endParaRPr>
        </a:p>
      </dgm:t>
    </dgm:pt>
    <dgm:pt modelId="{6E2112FB-E9AC-4087-A25E-20A6E3CC42CB}" type="parTrans" cxnId="{CDBF95C4-1E30-4ABD-B281-0E819306FDAA}">
      <dgm:prSet/>
      <dgm:spPr/>
      <dgm:t>
        <a:bodyPr/>
        <a:lstStyle/>
        <a:p>
          <a:endParaRPr lang="es-ES"/>
        </a:p>
      </dgm:t>
    </dgm:pt>
    <dgm:pt modelId="{C0FBBEA6-1211-4689-B633-F530F246A0F9}" type="sibTrans" cxnId="{CDBF95C4-1E30-4ABD-B281-0E819306FDAA}">
      <dgm:prSet/>
      <dgm:spPr/>
      <dgm:t>
        <a:bodyPr/>
        <a:lstStyle/>
        <a:p>
          <a:endParaRPr lang="es-ES"/>
        </a:p>
      </dgm:t>
    </dgm:pt>
    <dgm:pt modelId="{5B279D6A-682E-462F-9DCC-1528215E4BC6}">
      <dgm:prSet custT="1"/>
      <dgm:spPr>
        <a:xfrm>
          <a:off x="377675" y="944619"/>
          <a:ext cx="5287459" cy="565929"/>
        </a:xfrm>
        <a:prstGeom prst="roundRect">
          <a:avLst/>
        </a:prstGeom>
        <a:solidFill>
          <a:sysClr val="window" lastClr="FFFFFF">
            <a:hueOff val="0"/>
            <a:satOff val="0"/>
            <a:lumOff val="0"/>
            <a:alphaOff val="0"/>
          </a:sysClr>
        </a:solidFill>
        <a:ln w="25400" cap="flat" cmpd="sng" algn="ctr">
          <a:solidFill>
            <a:srgbClr val="C0504D">
              <a:shade val="8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r>
            <a:rPr lang="es-ES_tradnl" sz="120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/>
              <a:ea typeface="+mn-ea"/>
              <a:cs typeface="+mn-cs"/>
            </a:rPr>
            <a:t>Concienciar sobre la importancia que tienen estos modelos de aprendizaje para entender cómo llevar a la práctica el aprendizaje móvil y ubicuo.</a:t>
          </a:r>
          <a:endParaRPr lang="es-ES_tradnl" sz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Arial"/>
            <a:ea typeface="+mn-ea"/>
            <a:cs typeface="+mn-cs"/>
          </a:endParaRPr>
        </a:p>
      </dgm:t>
    </dgm:pt>
    <dgm:pt modelId="{99797F05-21A1-492C-8620-42AD5C89C265}" type="parTrans" cxnId="{969FEA06-D814-44A4-86F2-7872E720F01B}">
      <dgm:prSet/>
      <dgm:spPr/>
      <dgm:t>
        <a:bodyPr/>
        <a:lstStyle/>
        <a:p>
          <a:endParaRPr lang="es-ES"/>
        </a:p>
      </dgm:t>
    </dgm:pt>
    <dgm:pt modelId="{172ADA49-DE93-4ABB-930E-96B50FECBA4B}" type="sibTrans" cxnId="{969FEA06-D814-44A4-86F2-7872E720F01B}">
      <dgm:prSet/>
      <dgm:spPr/>
      <dgm:t>
        <a:bodyPr/>
        <a:lstStyle/>
        <a:p>
          <a:endParaRPr lang="es-ES"/>
        </a:p>
      </dgm:t>
    </dgm:pt>
    <dgm:pt modelId="{A53F7D16-EB49-431E-919E-9E5D1392C123}">
      <dgm:prSet custT="1"/>
      <dgm:spPr>
        <a:xfrm>
          <a:off x="377675" y="1732308"/>
          <a:ext cx="5287459" cy="579228"/>
        </a:xfrm>
        <a:prstGeom prst="roundRect">
          <a:avLst/>
        </a:prstGeom>
        <a:solidFill>
          <a:sysClr val="window" lastClr="FFFFFF">
            <a:hueOff val="0"/>
            <a:satOff val="0"/>
            <a:lumOff val="0"/>
            <a:alphaOff val="0"/>
          </a:sysClr>
        </a:solidFill>
        <a:ln w="25400" cap="flat" cmpd="sng" algn="ctr">
          <a:solidFill>
            <a:srgbClr val="C0504D">
              <a:shade val="8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r>
            <a:rPr lang="es-ES_tradnl" sz="120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/>
              <a:ea typeface="+mn-ea"/>
              <a:cs typeface="+mn-cs"/>
            </a:rPr>
            <a:t>Analizar cuáles son los pasos a seguir en la implementación de un proyecto de aprendizaje móvil y ubicuo, analizando cada una de sus fases.</a:t>
          </a:r>
          <a:endParaRPr lang="es-ES_tradnl" sz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Arial"/>
            <a:ea typeface="+mn-ea"/>
            <a:cs typeface="+mn-cs"/>
          </a:endParaRPr>
        </a:p>
      </dgm:t>
    </dgm:pt>
    <dgm:pt modelId="{3A38AE3E-4279-4C07-8655-A914B841F9AE}" type="parTrans" cxnId="{E97686D6-8B4E-4D25-BBD5-39B6120C5519}">
      <dgm:prSet/>
      <dgm:spPr/>
      <dgm:t>
        <a:bodyPr/>
        <a:lstStyle/>
        <a:p>
          <a:endParaRPr lang="es-ES"/>
        </a:p>
      </dgm:t>
    </dgm:pt>
    <dgm:pt modelId="{B1B5AC0F-531D-4794-B549-DA9B710C1F82}" type="sibTrans" cxnId="{E97686D6-8B4E-4D25-BBD5-39B6120C5519}">
      <dgm:prSet/>
      <dgm:spPr/>
      <dgm:t>
        <a:bodyPr/>
        <a:lstStyle/>
        <a:p>
          <a:endParaRPr lang="es-ES"/>
        </a:p>
      </dgm:t>
    </dgm:pt>
    <dgm:pt modelId="{C2DE6108-FC0F-46A7-8D94-B2A9C777CE2A}">
      <dgm:prSet custT="1"/>
      <dgm:spPr>
        <a:xfrm>
          <a:off x="377675" y="2533296"/>
          <a:ext cx="5287459" cy="413280"/>
        </a:xfrm>
        <a:prstGeom prst="roundRect">
          <a:avLst/>
        </a:prstGeom>
        <a:solidFill>
          <a:sysClr val="window" lastClr="FFFFFF">
            <a:hueOff val="0"/>
            <a:satOff val="0"/>
            <a:lumOff val="0"/>
            <a:alphaOff val="0"/>
          </a:sysClr>
        </a:solidFill>
        <a:ln w="25400" cap="flat" cmpd="sng" algn="ctr">
          <a:solidFill>
            <a:srgbClr val="C0504D">
              <a:shade val="8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r>
            <a:rPr lang="es-ES_tradnl" sz="120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/>
              <a:ea typeface="+mn-ea"/>
              <a:cs typeface="+mn-cs"/>
            </a:rPr>
            <a:t>Dar a conocer la importancia de por qué el paso de evaluar el proyecto y la experiencia es fundamental.</a:t>
          </a:r>
          <a:endParaRPr lang="es-ES_tradnl" sz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Arial"/>
            <a:ea typeface="+mn-ea"/>
            <a:cs typeface="+mn-cs"/>
          </a:endParaRPr>
        </a:p>
      </dgm:t>
    </dgm:pt>
    <dgm:pt modelId="{910FF70C-D98E-4AD8-B663-E170E889F398}" type="parTrans" cxnId="{76491CC4-ECA8-46FD-BA2B-E59AEB6B18F8}">
      <dgm:prSet/>
      <dgm:spPr/>
      <dgm:t>
        <a:bodyPr/>
        <a:lstStyle/>
        <a:p>
          <a:endParaRPr lang="es-ES"/>
        </a:p>
      </dgm:t>
    </dgm:pt>
    <dgm:pt modelId="{554D6F8C-0DF2-403E-9E77-DF06419FACAF}" type="sibTrans" cxnId="{76491CC4-ECA8-46FD-BA2B-E59AEB6B18F8}">
      <dgm:prSet/>
      <dgm:spPr/>
      <dgm:t>
        <a:bodyPr/>
        <a:lstStyle/>
        <a:p>
          <a:endParaRPr lang="es-ES"/>
        </a:p>
      </dgm:t>
    </dgm:pt>
    <dgm:pt modelId="{F426948F-09CC-4164-8650-9DAE9E823246}">
      <dgm:prSet custT="1"/>
      <dgm:spPr>
        <a:xfrm>
          <a:off x="377675" y="3168336"/>
          <a:ext cx="5287459" cy="413280"/>
        </a:xfrm>
        <a:prstGeom prst="roundRect">
          <a:avLst/>
        </a:prstGeom>
        <a:solidFill>
          <a:sysClr val="window" lastClr="FFFFFF">
            <a:hueOff val="0"/>
            <a:satOff val="0"/>
            <a:lumOff val="0"/>
            <a:alphaOff val="0"/>
          </a:sysClr>
        </a:solidFill>
        <a:ln w="25400" cap="flat" cmpd="sng" algn="ctr">
          <a:solidFill>
            <a:srgbClr val="C0504D">
              <a:shade val="8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r>
            <a:rPr lang="es-ES" sz="120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/>
              <a:ea typeface="+mn-ea"/>
              <a:cs typeface="+mn-cs"/>
            </a:rPr>
            <a:t>Explicar la experiencia BYOD “Trae tu propio dispositivo”, valorando las posibilidades reales para su implantación.</a:t>
          </a:r>
          <a:endParaRPr lang="es-ES_tradnl" sz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Arial"/>
            <a:ea typeface="+mn-ea"/>
            <a:cs typeface="+mn-cs"/>
          </a:endParaRPr>
        </a:p>
      </dgm:t>
    </dgm:pt>
    <dgm:pt modelId="{8B48B01B-809B-4DB6-8CB4-9C7AC5CE0C5B}" type="parTrans" cxnId="{BD535B81-473A-4C39-8312-300367D40E03}">
      <dgm:prSet/>
      <dgm:spPr/>
      <dgm:t>
        <a:bodyPr/>
        <a:lstStyle/>
        <a:p>
          <a:endParaRPr lang="es-ES"/>
        </a:p>
      </dgm:t>
    </dgm:pt>
    <dgm:pt modelId="{0429B1A7-888B-4506-B3AE-FA9AE0B6B70A}" type="sibTrans" cxnId="{BD535B81-473A-4C39-8312-300367D40E03}">
      <dgm:prSet/>
      <dgm:spPr/>
      <dgm:t>
        <a:bodyPr/>
        <a:lstStyle/>
        <a:p>
          <a:endParaRPr lang="es-ES"/>
        </a:p>
      </dgm:t>
    </dgm:pt>
    <dgm:pt modelId="{FA8AB10E-C3AD-410E-80FE-E9817843546D}" type="pres">
      <dgm:prSet presAssocID="{CF134C3F-4FEF-451C-8612-15DE4242DD0E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s-ES"/>
        </a:p>
      </dgm:t>
    </dgm:pt>
    <dgm:pt modelId="{AEFA2682-127C-45E9-9FCE-1D649EFD6098}" type="pres">
      <dgm:prSet presAssocID="{33986F4F-4DEE-4C19-940D-1CBEBACEB59F}" presName="parentLin" presStyleCnt="0"/>
      <dgm:spPr/>
      <dgm:t>
        <a:bodyPr/>
        <a:lstStyle/>
        <a:p>
          <a:endParaRPr lang="es-ES"/>
        </a:p>
      </dgm:t>
    </dgm:pt>
    <dgm:pt modelId="{EA9971A2-BD0E-4B39-BEAA-FD5CAB3BE96D}" type="pres">
      <dgm:prSet presAssocID="{33986F4F-4DEE-4C19-940D-1CBEBACEB59F}" presName="parentLeftMargin" presStyleLbl="node1" presStyleIdx="0" presStyleCnt="5"/>
      <dgm:spPr/>
      <dgm:t>
        <a:bodyPr/>
        <a:lstStyle/>
        <a:p>
          <a:endParaRPr lang="es-ES"/>
        </a:p>
      </dgm:t>
    </dgm:pt>
    <dgm:pt modelId="{138F4D5E-F7E9-4005-AC4F-2084DAB5142F}" type="pres">
      <dgm:prSet presAssocID="{33986F4F-4DEE-4C19-940D-1CBEBACEB59F}" presName="parentText" presStyleLbl="node1" presStyleIdx="0" presStyleCnt="5" custScaleX="100163" custScaleY="151383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D61BC1F2-076E-4795-9AF9-213C2ED80A29}" type="pres">
      <dgm:prSet presAssocID="{33986F4F-4DEE-4C19-940D-1CBEBACEB59F}" presName="negativeSpace" presStyleCnt="0"/>
      <dgm:spPr/>
      <dgm:t>
        <a:bodyPr/>
        <a:lstStyle/>
        <a:p>
          <a:endParaRPr lang="es-ES"/>
        </a:p>
      </dgm:t>
    </dgm:pt>
    <dgm:pt modelId="{8B6A35AA-E247-4F4E-8738-D106074A6819}" type="pres">
      <dgm:prSet presAssocID="{33986F4F-4DEE-4C19-940D-1CBEBACEB59F}" presName="childText" presStyleLbl="conFgAcc1" presStyleIdx="0" presStyleCnt="5" custLinFactNeighborX="-968">
        <dgm:presLayoutVars>
          <dgm:bulletEnabled val="1"/>
        </dgm:presLayoutVars>
      </dgm:prSet>
      <dgm:spPr>
        <a:xfrm>
          <a:off x="0" y="516219"/>
          <a:ext cx="7553514" cy="352800"/>
        </a:xfrm>
        <a:prstGeom prst="rect">
          <a:avLst/>
        </a:prstGeom>
        <a:solidFill>
          <a:srgbClr val="C0504D">
            <a:alpha val="90000"/>
            <a:tint val="4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C0504D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endParaRPr lang="es-ES"/>
        </a:p>
      </dgm:t>
    </dgm:pt>
    <dgm:pt modelId="{2F460FD0-69C6-4C22-BE3A-25AAA41A41B5}" type="pres">
      <dgm:prSet presAssocID="{C0FBBEA6-1211-4689-B633-F530F246A0F9}" presName="spaceBetweenRectangles" presStyleCnt="0"/>
      <dgm:spPr/>
      <dgm:t>
        <a:bodyPr/>
        <a:lstStyle/>
        <a:p>
          <a:endParaRPr lang="es-ES"/>
        </a:p>
      </dgm:t>
    </dgm:pt>
    <dgm:pt modelId="{4D3A1700-CEA6-4E9B-B63C-EEDB3995033C}" type="pres">
      <dgm:prSet presAssocID="{5B279D6A-682E-462F-9DCC-1528215E4BC6}" presName="parentLin" presStyleCnt="0"/>
      <dgm:spPr/>
    </dgm:pt>
    <dgm:pt modelId="{8AE81BDE-32DD-4CE2-8B31-521081C28C48}" type="pres">
      <dgm:prSet presAssocID="{5B279D6A-682E-462F-9DCC-1528215E4BC6}" presName="parentLeftMargin" presStyleLbl="node1" presStyleIdx="0" presStyleCnt="5"/>
      <dgm:spPr/>
      <dgm:t>
        <a:bodyPr/>
        <a:lstStyle/>
        <a:p>
          <a:endParaRPr lang="es-ES"/>
        </a:p>
      </dgm:t>
    </dgm:pt>
    <dgm:pt modelId="{5EC38AF4-0331-4B6D-8CD0-FF0C621BD812}" type="pres">
      <dgm:prSet presAssocID="{5B279D6A-682E-462F-9DCC-1528215E4BC6}" presName="parentText" presStyleLbl="node1" presStyleIdx="1" presStyleCnt="5" custScaleY="136936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703A0040-1749-45E7-AC9E-5FE06208EF44}" type="pres">
      <dgm:prSet presAssocID="{5B279D6A-682E-462F-9DCC-1528215E4BC6}" presName="negativeSpace" presStyleCnt="0"/>
      <dgm:spPr/>
    </dgm:pt>
    <dgm:pt modelId="{9742B2F2-EDB4-4587-A027-16D957FD08B1}" type="pres">
      <dgm:prSet presAssocID="{5B279D6A-682E-462F-9DCC-1528215E4BC6}" presName="childText" presStyleLbl="conFgAcc1" presStyleIdx="1" presStyleCnt="5">
        <dgm:presLayoutVars>
          <dgm:bulletEnabled val="1"/>
        </dgm:presLayoutVars>
      </dgm:prSet>
      <dgm:spPr>
        <a:xfrm>
          <a:off x="0" y="1303908"/>
          <a:ext cx="7553514" cy="352800"/>
        </a:xfrm>
        <a:prstGeom prst="rect">
          <a:avLst/>
        </a:prstGeom>
        <a:solidFill>
          <a:srgbClr val="C0504D">
            <a:alpha val="90000"/>
            <a:tint val="4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C0504D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endParaRPr lang="es-ES"/>
        </a:p>
      </dgm:t>
    </dgm:pt>
    <dgm:pt modelId="{898B39BD-CB74-47E5-A56C-D09B71B8B4EA}" type="pres">
      <dgm:prSet presAssocID="{172ADA49-DE93-4ABB-930E-96B50FECBA4B}" presName="spaceBetweenRectangles" presStyleCnt="0"/>
      <dgm:spPr/>
    </dgm:pt>
    <dgm:pt modelId="{8F2E00F1-0541-4BF6-B442-27C81389A6CF}" type="pres">
      <dgm:prSet presAssocID="{A53F7D16-EB49-431E-919E-9E5D1392C123}" presName="parentLin" presStyleCnt="0"/>
      <dgm:spPr/>
    </dgm:pt>
    <dgm:pt modelId="{DCCDEDF5-E07F-48C6-9E5A-7D8FF0854677}" type="pres">
      <dgm:prSet presAssocID="{A53F7D16-EB49-431E-919E-9E5D1392C123}" presName="parentLeftMargin" presStyleLbl="node1" presStyleIdx="1" presStyleCnt="5"/>
      <dgm:spPr/>
      <dgm:t>
        <a:bodyPr/>
        <a:lstStyle/>
        <a:p>
          <a:endParaRPr lang="es-ES"/>
        </a:p>
      </dgm:t>
    </dgm:pt>
    <dgm:pt modelId="{DDE9304D-1893-4451-8971-0C6AD900B76F}" type="pres">
      <dgm:prSet presAssocID="{A53F7D16-EB49-431E-919E-9E5D1392C123}" presName="parentText" presStyleLbl="node1" presStyleIdx="2" presStyleCnt="5" custScaleY="140154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D9AD2796-91E5-4162-9962-D8DB9C56CA2A}" type="pres">
      <dgm:prSet presAssocID="{A53F7D16-EB49-431E-919E-9E5D1392C123}" presName="negativeSpace" presStyleCnt="0"/>
      <dgm:spPr/>
    </dgm:pt>
    <dgm:pt modelId="{6FD30CF1-6B28-433D-8A38-6CCAA804F4AD}" type="pres">
      <dgm:prSet presAssocID="{A53F7D16-EB49-431E-919E-9E5D1392C123}" presName="childText" presStyleLbl="conFgAcc1" presStyleIdx="2" presStyleCnt="5">
        <dgm:presLayoutVars>
          <dgm:bulletEnabled val="1"/>
        </dgm:presLayoutVars>
      </dgm:prSet>
      <dgm:spPr>
        <a:xfrm>
          <a:off x="0" y="2104896"/>
          <a:ext cx="7553514" cy="352800"/>
        </a:xfrm>
        <a:prstGeom prst="rect">
          <a:avLst/>
        </a:prstGeom>
        <a:solidFill>
          <a:srgbClr val="C0504D">
            <a:alpha val="90000"/>
            <a:tint val="4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C0504D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endParaRPr lang="es-ES"/>
        </a:p>
      </dgm:t>
    </dgm:pt>
    <dgm:pt modelId="{774B6C36-52DA-475C-A1CB-7DA1F32DD35F}" type="pres">
      <dgm:prSet presAssocID="{B1B5AC0F-531D-4794-B549-DA9B710C1F82}" presName="spaceBetweenRectangles" presStyleCnt="0"/>
      <dgm:spPr/>
    </dgm:pt>
    <dgm:pt modelId="{2151A894-2382-4FB2-8D72-3255F0E513C8}" type="pres">
      <dgm:prSet presAssocID="{C2DE6108-FC0F-46A7-8D94-B2A9C777CE2A}" presName="parentLin" presStyleCnt="0"/>
      <dgm:spPr/>
    </dgm:pt>
    <dgm:pt modelId="{518BEE03-A18F-4AD2-9C0B-FEE623CC6391}" type="pres">
      <dgm:prSet presAssocID="{C2DE6108-FC0F-46A7-8D94-B2A9C777CE2A}" presName="parentLeftMargin" presStyleLbl="node1" presStyleIdx="2" presStyleCnt="5"/>
      <dgm:spPr/>
      <dgm:t>
        <a:bodyPr/>
        <a:lstStyle/>
        <a:p>
          <a:endParaRPr lang="es-ES"/>
        </a:p>
      </dgm:t>
    </dgm:pt>
    <dgm:pt modelId="{2F2DE6FE-78AD-49A7-AEDE-8CBCF80D2761}" type="pres">
      <dgm:prSet presAssocID="{C2DE6108-FC0F-46A7-8D94-B2A9C777CE2A}" presName="parentText" presStyleLbl="node1" presStyleIdx="3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DE077610-1EB5-4273-8E68-236E507314F3}" type="pres">
      <dgm:prSet presAssocID="{C2DE6108-FC0F-46A7-8D94-B2A9C777CE2A}" presName="negativeSpace" presStyleCnt="0"/>
      <dgm:spPr/>
    </dgm:pt>
    <dgm:pt modelId="{4FE96C3E-D542-4307-AC7D-0ADF15C109B5}" type="pres">
      <dgm:prSet presAssocID="{C2DE6108-FC0F-46A7-8D94-B2A9C777CE2A}" presName="childText" presStyleLbl="conFgAcc1" presStyleIdx="3" presStyleCnt="5">
        <dgm:presLayoutVars>
          <dgm:bulletEnabled val="1"/>
        </dgm:presLayoutVars>
      </dgm:prSet>
      <dgm:spPr>
        <a:xfrm>
          <a:off x="0" y="2739936"/>
          <a:ext cx="7553514" cy="352800"/>
        </a:xfrm>
        <a:prstGeom prst="rect">
          <a:avLst/>
        </a:prstGeom>
        <a:solidFill>
          <a:srgbClr val="C0504D">
            <a:alpha val="90000"/>
            <a:tint val="4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C0504D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endParaRPr lang="es-ES"/>
        </a:p>
      </dgm:t>
    </dgm:pt>
    <dgm:pt modelId="{86D1276A-2F5F-485B-9491-E2D27404C755}" type="pres">
      <dgm:prSet presAssocID="{554D6F8C-0DF2-403E-9E77-DF06419FACAF}" presName="spaceBetweenRectangles" presStyleCnt="0"/>
      <dgm:spPr/>
    </dgm:pt>
    <dgm:pt modelId="{F4B8A3F7-C723-44A6-99B9-37AC081B4438}" type="pres">
      <dgm:prSet presAssocID="{F426948F-09CC-4164-8650-9DAE9E823246}" presName="parentLin" presStyleCnt="0"/>
      <dgm:spPr/>
    </dgm:pt>
    <dgm:pt modelId="{4EB711BE-10B7-4001-BF2D-BC3EA9A5A585}" type="pres">
      <dgm:prSet presAssocID="{F426948F-09CC-4164-8650-9DAE9E823246}" presName="parentLeftMargin" presStyleLbl="node1" presStyleIdx="3" presStyleCnt="5"/>
      <dgm:spPr/>
      <dgm:t>
        <a:bodyPr/>
        <a:lstStyle/>
        <a:p>
          <a:endParaRPr lang="es-ES"/>
        </a:p>
      </dgm:t>
    </dgm:pt>
    <dgm:pt modelId="{A4680545-4589-4217-A0B5-E392ED0BDB37}" type="pres">
      <dgm:prSet presAssocID="{F426948F-09CC-4164-8650-9DAE9E823246}" presName="parentText" presStyleLbl="node1" presStyleIdx="4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12F79D98-C0D6-4E38-9BBE-68705331C361}" type="pres">
      <dgm:prSet presAssocID="{F426948F-09CC-4164-8650-9DAE9E823246}" presName="negativeSpace" presStyleCnt="0"/>
      <dgm:spPr/>
    </dgm:pt>
    <dgm:pt modelId="{D8708CDC-A578-4F62-AB08-4F7C7A9C9E58}" type="pres">
      <dgm:prSet presAssocID="{F426948F-09CC-4164-8650-9DAE9E823246}" presName="childText" presStyleLbl="conFgAcc1" presStyleIdx="4" presStyleCnt="5">
        <dgm:presLayoutVars>
          <dgm:bulletEnabled val="1"/>
        </dgm:presLayoutVars>
      </dgm:prSet>
      <dgm:spPr>
        <a:xfrm>
          <a:off x="0" y="3374976"/>
          <a:ext cx="7553514" cy="352800"/>
        </a:xfrm>
        <a:prstGeom prst="rect">
          <a:avLst/>
        </a:prstGeom>
        <a:solidFill>
          <a:srgbClr val="C0504D">
            <a:alpha val="90000"/>
            <a:tint val="4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C0504D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endParaRPr lang="es-ES"/>
        </a:p>
      </dgm:t>
    </dgm:pt>
  </dgm:ptLst>
  <dgm:cxnLst>
    <dgm:cxn modelId="{509567D5-37F1-4B61-B9D1-F05BD6DC62F9}" type="presOf" srcId="{C2DE6108-FC0F-46A7-8D94-B2A9C777CE2A}" destId="{518BEE03-A18F-4AD2-9C0B-FEE623CC6391}" srcOrd="0" destOrd="0" presId="urn:microsoft.com/office/officeart/2005/8/layout/list1"/>
    <dgm:cxn modelId="{969FEA06-D814-44A4-86F2-7872E720F01B}" srcId="{CF134C3F-4FEF-451C-8612-15DE4242DD0E}" destId="{5B279D6A-682E-462F-9DCC-1528215E4BC6}" srcOrd="1" destOrd="0" parTransId="{99797F05-21A1-492C-8620-42AD5C89C265}" sibTransId="{172ADA49-DE93-4ABB-930E-96B50FECBA4B}"/>
    <dgm:cxn modelId="{76491CC4-ECA8-46FD-BA2B-E59AEB6B18F8}" srcId="{CF134C3F-4FEF-451C-8612-15DE4242DD0E}" destId="{C2DE6108-FC0F-46A7-8D94-B2A9C777CE2A}" srcOrd="3" destOrd="0" parTransId="{910FF70C-D98E-4AD8-B663-E170E889F398}" sibTransId="{554D6F8C-0DF2-403E-9E77-DF06419FACAF}"/>
    <dgm:cxn modelId="{94E519F8-6119-4B3C-A124-EBFDBD8C660E}" type="presOf" srcId="{F426948F-09CC-4164-8650-9DAE9E823246}" destId="{4EB711BE-10B7-4001-BF2D-BC3EA9A5A585}" srcOrd="0" destOrd="0" presId="urn:microsoft.com/office/officeart/2005/8/layout/list1"/>
    <dgm:cxn modelId="{97BE4C39-4D4B-427F-80F5-CF0BF3277B2B}" type="presOf" srcId="{CF134C3F-4FEF-451C-8612-15DE4242DD0E}" destId="{FA8AB10E-C3AD-410E-80FE-E9817843546D}" srcOrd="0" destOrd="0" presId="urn:microsoft.com/office/officeart/2005/8/layout/list1"/>
    <dgm:cxn modelId="{0DCECEE7-96A7-4410-B65C-6BE46B171503}" type="presOf" srcId="{5B279D6A-682E-462F-9DCC-1528215E4BC6}" destId="{8AE81BDE-32DD-4CE2-8B31-521081C28C48}" srcOrd="0" destOrd="0" presId="urn:microsoft.com/office/officeart/2005/8/layout/list1"/>
    <dgm:cxn modelId="{4DAD95D0-6BFB-4015-AE70-705AAB40C060}" type="presOf" srcId="{F426948F-09CC-4164-8650-9DAE9E823246}" destId="{A4680545-4589-4217-A0B5-E392ED0BDB37}" srcOrd="1" destOrd="0" presId="urn:microsoft.com/office/officeart/2005/8/layout/list1"/>
    <dgm:cxn modelId="{E97686D6-8B4E-4D25-BBD5-39B6120C5519}" srcId="{CF134C3F-4FEF-451C-8612-15DE4242DD0E}" destId="{A53F7D16-EB49-431E-919E-9E5D1392C123}" srcOrd="2" destOrd="0" parTransId="{3A38AE3E-4279-4C07-8655-A914B841F9AE}" sibTransId="{B1B5AC0F-531D-4794-B549-DA9B710C1F82}"/>
    <dgm:cxn modelId="{8841EB19-0993-4B3C-B668-6AF7D28EDE3C}" type="presOf" srcId="{5B279D6A-682E-462F-9DCC-1528215E4BC6}" destId="{5EC38AF4-0331-4B6D-8CD0-FF0C621BD812}" srcOrd="1" destOrd="0" presId="urn:microsoft.com/office/officeart/2005/8/layout/list1"/>
    <dgm:cxn modelId="{CDBF95C4-1E30-4ABD-B281-0E819306FDAA}" srcId="{CF134C3F-4FEF-451C-8612-15DE4242DD0E}" destId="{33986F4F-4DEE-4C19-940D-1CBEBACEB59F}" srcOrd="0" destOrd="0" parTransId="{6E2112FB-E9AC-4087-A25E-20A6E3CC42CB}" sibTransId="{C0FBBEA6-1211-4689-B633-F530F246A0F9}"/>
    <dgm:cxn modelId="{C85E1CAD-A2F0-4555-A663-9FB1C7777D52}" type="presOf" srcId="{33986F4F-4DEE-4C19-940D-1CBEBACEB59F}" destId="{138F4D5E-F7E9-4005-AC4F-2084DAB5142F}" srcOrd="1" destOrd="0" presId="urn:microsoft.com/office/officeart/2005/8/layout/list1"/>
    <dgm:cxn modelId="{D615493C-C03F-4320-9428-15C3E38A3804}" type="presOf" srcId="{33986F4F-4DEE-4C19-940D-1CBEBACEB59F}" destId="{EA9971A2-BD0E-4B39-BEAA-FD5CAB3BE96D}" srcOrd="0" destOrd="0" presId="urn:microsoft.com/office/officeart/2005/8/layout/list1"/>
    <dgm:cxn modelId="{912053C3-6016-4D85-B83E-9621977CCCE2}" type="presOf" srcId="{A53F7D16-EB49-431E-919E-9E5D1392C123}" destId="{DDE9304D-1893-4451-8971-0C6AD900B76F}" srcOrd="1" destOrd="0" presId="urn:microsoft.com/office/officeart/2005/8/layout/list1"/>
    <dgm:cxn modelId="{BD535B81-473A-4C39-8312-300367D40E03}" srcId="{CF134C3F-4FEF-451C-8612-15DE4242DD0E}" destId="{F426948F-09CC-4164-8650-9DAE9E823246}" srcOrd="4" destOrd="0" parTransId="{8B48B01B-809B-4DB6-8CB4-9C7AC5CE0C5B}" sibTransId="{0429B1A7-888B-4506-B3AE-FA9AE0B6B70A}"/>
    <dgm:cxn modelId="{B90877EE-64A5-4AFC-9D82-73426014DC07}" type="presOf" srcId="{C2DE6108-FC0F-46A7-8D94-B2A9C777CE2A}" destId="{2F2DE6FE-78AD-49A7-AEDE-8CBCF80D2761}" srcOrd="1" destOrd="0" presId="urn:microsoft.com/office/officeart/2005/8/layout/list1"/>
    <dgm:cxn modelId="{1FD708C1-D3D1-4632-8B99-E53528DF3D9A}" type="presOf" srcId="{A53F7D16-EB49-431E-919E-9E5D1392C123}" destId="{DCCDEDF5-E07F-48C6-9E5A-7D8FF0854677}" srcOrd="0" destOrd="0" presId="urn:microsoft.com/office/officeart/2005/8/layout/list1"/>
    <dgm:cxn modelId="{0DB40155-48AF-4A9E-92A0-145130FE73DE}" type="presParOf" srcId="{FA8AB10E-C3AD-410E-80FE-E9817843546D}" destId="{AEFA2682-127C-45E9-9FCE-1D649EFD6098}" srcOrd="0" destOrd="0" presId="urn:microsoft.com/office/officeart/2005/8/layout/list1"/>
    <dgm:cxn modelId="{A94A074B-9684-47D4-B8F4-6ED759970B2E}" type="presParOf" srcId="{AEFA2682-127C-45E9-9FCE-1D649EFD6098}" destId="{EA9971A2-BD0E-4B39-BEAA-FD5CAB3BE96D}" srcOrd="0" destOrd="0" presId="urn:microsoft.com/office/officeart/2005/8/layout/list1"/>
    <dgm:cxn modelId="{086CB4DD-5735-4987-BD28-2AD5169AD313}" type="presParOf" srcId="{AEFA2682-127C-45E9-9FCE-1D649EFD6098}" destId="{138F4D5E-F7E9-4005-AC4F-2084DAB5142F}" srcOrd="1" destOrd="0" presId="urn:microsoft.com/office/officeart/2005/8/layout/list1"/>
    <dgm:cxn modelId="{1AAABD24-916C-4FBB-B034-854D8E8BACE0}" type="presParOf" srcId="{FA8AB10E-C3AD-410E-80FE-E9817843546D}" destId="{D61BC1F2-076E-4795-9AF9-213C2ED80A29}" srcOrd="1" destOrd="0" presId="urn:microsoft.com/office/officeart/2005/8/layout/list1"/>
    <dgm:cxn modelId="{9DA0FBC1-BA47-4540-8692-3B0EF2AD67B5}" type="presParOf" srcId="{FA8AB10E-C3AD-410E-80FE-E9817843546D}" destId="{8B6A35AA-E247-4F4E-8738-D106074A6819}" srcOrd="2" destOrd="0" presId="urn:microsoft.com/office/officeart/2005/8/layout/list1"/>
    <dgm:cxn modelId="{CB25D13D-1306-4B29-BDFB-D5BE6926E235}" type="presParOf" srcId="{FA8AB10E-C3AD-410E-80FE-E9817843546D}" destId="{2F460FD0-69C6-4C22-BE3A-25AAA41A41B5}" srcOrd="3" destOrd="0" presId="urn:microsoft.com/office/officeart/2005/8/layout/list1"/>
    <dgm:cxn modelId="{818145DF-913E-4B18-81CC-1E5F531D6120}" type="presParOf" srcId="{FA8AB10E-C3AD-410E-80FE-E9817843546D}" destId="{4D3A1700-CEA6-4E9B-B63C-EEDB3995033C}" srcOrd="4" destOrd="0" presId="urn:microsoft.com/office/officeart/2005/8/layout/list1"/>
    <dgm:cxn modelId="{E4C3499C-3D63-4F9A-A5B0-5FD3E2F0F28D}" type="presParOf" srcId="{4D3A1700-CEA6-4E9B-B63C-EEDB3995033C}" destId="{8AE81BDE-32DD-4CE2-8B31-521081C28C48}" srcOrd="0" destOrd="0" presId="urn:microsoft.com/office/officeart/2005/8/layout/list1"/>
    <dgm:cxn modelId="{C742E859-0C49-49FE-9677-BDF32062AD5B}" type="presParOf" srcId="{4D3A1700-CEA6-4E9B-B63C-EEDB3995033C}" destId="{5EC38AF4-0331-4B6D-8CD0-FF0C621BD812}" srcOrd="1" destOrd="0" presId="urn:microsoft.com/office/officeart/2005/8/layout/list1"/>
    <dgm:cxn modelId="{BFF6277A-4643-435F-B6AB-0CCD6658F43F}" type="presParOf" srcId="{FA8AB10E-C3AD-410E-80FE-E9817843546D}" destId="{703A0040-1749-45E7-AC9E-5FE06208EF44}" srcOrd="5" destOrd="0" presId="urn:microsoft.com/office/officeart/2005/8/layout/list1"/>
    <dgm:cxn modelId="{38525464-B6CE-44A8-8B85-5A350EFAE431}" type="presParOf" srcId="{FA8AB10E-C3AD-410E-80FE-E9817843546D}" destId="{9742B2F2-EDB4-4587-A027-16D957FD08B1}" srcOrd="6" destOrd="0" presId="urn:microsoft.com/office/officeart/2005/8/layout/list1"/>
    <dgm:cxn modelId="{5E2657C5-1A00-4CD2-9EB5-E11FE9ADCF01}" type="presParOf" srcId="{FA8AB10E-C3AD-410E-80FE-E9817843546D}" destId="{898B39BD-CB74-47E5-A56C-D09B71B8B4EA}" srcOrd="7" destOrd="0" presId="urn:microsoft.com/office/officeart/2005/8/layout/list1"/>
    <dgm:cxn modelId="{5951984E-F6C9-4A2E-8C66-8E1FFAB9E2A1}" type="presParOf" srcId="{FA8AB10E-C3AD-410E-80FE-E9817843546D}" destId="{8F2E00F1-0541-4BF6-B442-27C81389A6CF}" srcOrd="8" destOrd="0" presId="urn:microsoft.com/office/officeart/2005/8/layout/list1"/>
    <dgm:cxn modelId="{B98C1040-BD24-4986-8883-11D5AAB5370A}" type="presParOf" srcId="{8F2E00F1-0541-4BF6-B442-27C81389A6CF}" destId="{DCCDEDF5-E07F-48C6-9E5A-7D8FF0854677}" srcOrd="0" destOrd="0" presId="urn:microsoft.com/office/officeart/2005/8/layout/list1"/>
    <dgm:cxn modelId="{FA1EA8E9-91BA-4A41-8749-D6A5AB16FC33}" type="presParOf" srcId="{8F2E00F1-0541-4BF6-B442-27C81389A6CF}" destId="{DDE9304D-1893-4451-8971-0C6AD900B76F}" srcOrd="1" destOrd="0" presId="urn:microsoft.com/office/officeart/2005/8/layout/list1"/>
    <dgm:cxn modelId="{494F28CD-354F-4EE9-9395-D4473F9CB85F}" type="presParOf" srcId="{FA8AB10E-C3AD-410E-80FE-E9817843546D}" destId="{D9AD2796-91E5-4162-9962-D8DB9C56CA2A}" srcOrd="9" destOrd="0" presId="urn:microsoft.com/office/officeart/2005/8/layout/list1"/>
    <dgm:cxn modelId="{747ECBBE-20FD-4863-B18F-4D53320DF70D}" type="presParOf" srcId="{FA8AB10E-C3AD-410E-80FE-E9817843546D}" destId="{6FD30CF1-6B28-433D-8A38-6CCAA804F4AD}" srcOrd="10" destOrd="0" presId="urn:microsoft.com/office/officeart/2005/8/layout/list1"/>
    <dgm:cxn modelId="{0E8811F4-EB21-4C9C-B16B-D3B2E8012708}" type="presParOf" srcId="{FA8AB10E-C3AD-410E-80FE-E9817843546D}" destId="{774B6C36-52DA-475C-A1CB-7DA1F32DD35F}" srcOrd="11" destOrd="0" presId="urn:microsoft.com/office/officeart/2005/8/layout/list1"/>
    <dgm:cxn modelId="{F7099911-E4BA-4F57-99BD-94462578ACDA}" type="presParOf" srcId="{FA8AB10E-C3AD-410E-80FE-E9817843546D}" destId="{2151A894-2382-4FB2-8D72-3255F0E513C8}" srcOrd="12" destOrd="0" presId="urn:microsoft.com/office/officeart/2005/8/layout/list1"/>
    <dgm:cxn modelId="{3152A1F5-DFA3-4C97-903F-BF4F272A874F}" type="presParOf" srcId="{2151A894-2382-4FB2-8D72-3255F0E513C8}" destId="{518BEE03-A18F-4AD2-9C0B-FEE623CC6391}" srcOrd="0" destOrd="0" presId="urn:microsoft.com/office/officeart/2005/8/layout/list1"/>
    <dgm:cxn modelId="{D319A1A3-2452-4059-A745-EB1701D513D5}" type="presParOf" srcId="{2151A894-2382-4FB2-8D72-3255F0E513C8}" destId="{2F2DE6FE-78AD-49A7-AEDE-8CBCF80D2761}" srcOrd="1" destOrd="0" presId="urn:microsoft.com/office/officeart/2005/8/layout/list1"/>
    <dgm:cxn modelId="{ABA67AD1-2691-4953-9AB1-C411DE7CB35F}" type="presParOf" srcId="{FA8AB10E-C3AD-410E-80FE-E9817843546D}" destId="{DE077610-1EB5-4273-8E68-236E507314F3}" srcOrd="13" destOrd="0" presId="urn:microsoft.com/office/officeart/2005/8/layout/list1"/>
    <dgm:cxn modelId="{59B6C666-5852-4FBD-9BE5-D38264BCF5FC}" type="presParOf" srcId="{FA8AB10E-C3AD-410E-80FE-E9817843546D}" destId="{4FE96C3E-D542-4307-AC7D-0ADF15C109B5}" srcOrd="14" destOrd="0" presId="urn:microsoft.com/office/officeart/2005/8/layout/list1"/>
    <dgm:cxn modelId="{730CFECD-BA7D-4C54-B569-E9249D2E1C76}" type="presParOf" srcId="{FA8AB10E-C3AD-410E-80FE-E9817843546D}" destId="{86D1276A-2F5F-485B-9491-E2D27404C755}" srcOrd="15" destOrd="0" presId="urn:microsoft.com/office/officeart/2005/8/layout/list1"/>
    <dgm:cxn modelId="{2EAFF44F-6AB8-4781-B9C4-4CD662E3084B}" type="presParOf" srcId="{FA8AB10E-C3AD-410E-80FE-E9817843546D}" destId="{F4B8A3F7-C723-44A6-99B9-37AC081B4438}" srcOrd="16" destOrd="0" presId="urn:microsoft.com/office/officeart/2005/8/layout/list1"/>
    <dgm:cxn modelId="{94A26642-745E-4B3A-91EB-5DF585A6BF98}" type="presParOf" srcId="{F4B8A3F7-C723-44A6-99B9-37AC081B4438}" destId="{4EB711BE-10B7-4001-BF2D-BC3EA9A5A585}" srcOrd="0" destOrd="0" presId="urn:microsoft.com/office/officeart/2005/8/layout/list1"/>
    <dgm:cxn modelId="{B9E3BC7B-5C96-45FF-A621-E5CEC9571797}" type="presParOf" srcId="{F4B8A3F7-C723-44A6-99B9-37AC081B4438}" destId="{A4680545-4589-4217-A0B5-E392ED0BDB37}" srcOrd="1" destOrd="0" presId="urn:microsoft.com/office/officeart/2005/8/layout/list1"/>
    <dgm:cxn modelId="{1BDD0C26-A687-465D-B088-5C37CD69D939}" type="presParOf" srcId="{FA8AB10E-C3AD-410E-80FE-E9817843546D}" destId="{12F79D98-C0D6-4E38-9BBE-68705331C361}" srcOrd="17" destOrd="0" presId="urn:microsoft.com/office/officeart/2005/8/layout/list1"/>
    <dgm:cxn modelId="{E2094A92-F7B7-4758-865C-E172BF3F2443}" type="presParOf" srcId="{FA8AB10E-C3AD-410E-80FE-E9817843546D}" destId="{D8708CDC-A578-4F62-AB08-4F7C7A9C9E58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EA9C3D1-832F-4655-91E5-8BA3F18F67E7}" type="doc">
      <dgm:prSet loTypeId="urn:microsoft.com/office/officeart/2005/8/layout/chevron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7D6CF8BA-B376-4A52-B03C-40615C1209BB}">
      <dgm:prSet phldrT="[Texto]" custT="1"/>
      <dgm:spPr/>
      <dgm:t>
        <a:bodyPr/>
        <a:lstStyle/>
        <a:p>
          <a:r>
            <a:rPr lang="es-ES_tradnl" sz="1200" b="1" dirty="0" smtClean="0"/>
            <a:t>Fase de Análisis </a:t>
          </a:r>
          <a:endParaRPr lang="es-ES" sz="1200" dirty="0"/>
        </a:p>
      </dgm:t>
    </dgm:pt>
    <dgm:pt modelId="{4DB08CB2-23AF-4CFF-96D1-76C57F9EFEC0}" type="parTrans" cxnId="{8E3929FC-5CBB-4B24-806E-870A1624CB67}">
      <dgm:prSet/>
      <dgm:spPr/>
      <dgm:t>
        <a:bodyPr/>
        <a:lstStyle/>
        <a:p>
          <a:endParaRPr lang="es-ES"/>
        </a:p>
      </dgm:t>
    </dgm:pt>
    <dgm:pt modelId="{300B14EF-69B7-40FC-A15B-3FBAC58E09F9}" type="sibTrans" cxnId="{8E3929FC-5CBB-4B24-806E-870A1624CB67}">
      <dgm:prSet/>
      <dgm:spPr/>
      <dgm:t>
        <a:bodyPr/>
        <a:lstStyle/>
        <a:p>
          <a:endParaRPr lang="es-ES"/>
        </a:p>
      </dgm:t>
    </dgm:pt>
    <dgm:pt modelId="{62C28382-6A12-49DD-8FC5-FD6D042BAA31}">
      <dgm:prSet phldrT="[Texto]" custT="1"/>
      <dgm:spPr/>
      <dgm:t>
        <a:bodyPr/>
        <a:lstStyle/>
        <a:p>
          <a:r>
            <a:rPr lang="es-ES_tradnl" sz="1400" dirty="0" smtClean="0"/>
            <a:t>Análisis de la situación</a:t>
          </a:r>
          <a:endParaRPr lang="es-ES" sz="1400" dirty="0"/>
        </a:p>
      </dgm:t>
    </dgm:pt>
    <dgm:pt modelId="{C84807A4-A5FD-41CA-A9A3-5377823C2606}" type="parTrans" cxnId="{63F0B38D-9498-4CD7-9D92-041B96962D25}">
      <dgm:prSet/>
      <dgm:spPr/>
      <dgm:t>
        <a:bodyPr/>
        <a:lstStyle/>
        <a:p>
          <a:endParaRPr lang="es-ES"/>
        </a:p>
      </dgm:t>
    </dgm:pt>
    <dgm:pt modelId="{A0C594DB-010A-42D2-804D-597E5895F753}" type="sibTrans" cxnId="{63F0B38D-9498-4CD7-9D92-041B96962D25}">
      <dgm:prSet/>
      <dgm:spPr/>
      <dgm:t>
        <a:bodyPr/>
        <a:lstStyle/>
        <a:p>
          <a:endParaRPr lang="es-ES"/>
        </a:p>
      </dgm:t>
    </dgm:pt>
    <dgm:pt modelId="{D5FC49D6-1210-4026-A0A0-2DB0A2CAB65D}">
      <dgm:prSet phldrT="[Texto]" custT="1"/>
      <dgm:spPr/>
      <dgm:t>
        <a:bodyPr/>
        <a:lstStyle/>
        <a:p>
          <a:r>
            <a:rPr lang="es-ES_tradnl" sz="1200" b="1" dirty="0" smtClean="0"/>
            <a:t>Fase de Diseño</a:t>
          </a:r>
          <a:endParaRPr lang="es-ES" sz="1200" dirty="0"/>
        </a:p>
      </dgm:t>
    </dgm:pt>
    <dgm:pt modelId="{087ED271-3407-427D-B008-B002C63C929A}" type="parTrans" cxnId="{CE513F90-C77B-4A72-84B9-EBA3C3FCE185}">
      <dgm:prSet/>
      <dgm:spPr/>
      <dgm:t>
        <a:bodyPr/>
        <a:lstStyle/>
        <a:p>
          <a:endParaRPr lang="es-ES"/>
        </a:p>
      </dgm:t>
    </dgm:pt>
    <dgm:pt modelId="{8898A589-0F7A-487B-827F-7FA1BC1E5E26}" type="sibTrans" cxnId="{CE513F90-C77B-4A72-84B9-EBA3C3FCE185}">
      <dgm:prSet/>
      <dgm:spPr/>
      <dgm:t>
        <a:bodyPr/>
        <a:lstStyle/>
        <a:p>
          <a:endParaRPr lang="es-ES"/>
        </a:p>
      </dgm:t>
    </dgm:pt>
    <dgm:pt modelId="{EA569A00-7F93-4AF7-A394-F9B9AA84E388}">
      <dgm:prSet phldrT="[Texto]" custT="1"/>
      <dgm:spPr/>
      <dgm:t>
        <a:bodyPr/>
        <a:lstStyle/>
        <a:p>
          <a:r>
            <a:rPr lang="es-ES_tradnl" sz="1400" dirty="0" smtClean="0"/>
            <a:t>Diseño del proyecto</a:t>
          </a:r>
          <a:endParaRPr lang="es-ES" sz="1400" dirty="0"/>
        </a:p>
      </dgm:t>
    </dgm:pt>
    <dgm:pt modelId="{A567FB52-AC23-4D02-8E0A-87F99336401C}" type="parTrans" cxnId="{AEC5E8EA-DCD5-48AA-94B7-E8FD503E5EB0}">
      <dgm:prSet/>
      <dgm:spPr/>
      <dgm:t>
        <a:bodyPr/>
        <a:lstStyle/>
        <a:p>
          <a:endParaRPr lang="es-ES"/>
        </a:p>
      </dgm:t>
    </dgm:pt>
    <dgm:pt modelId="{E61D9EF8-1EF3-41C0-8CBA-5600071F8B2B}" type="sibTrans" cxnId="{AEC5E8EA-DCD5-48AA-94B7-E8FD503E5EB0}">
      <dgm:prSet/>
      <dgm:spPr/>
      <dgm:t>
        <a:bodyPr/>
        <a:lstStyle/>
        <a:p>
          <a:endParaRPr lang="es-ES"/>
        </a:p>
      </dgm:t>
    </dgm:pt>
    <dgm:pt modelId="{B8F9975A-EB26-4AD7-B30B-F314D703D625}">
      <dgm:prSet phldrT="[Texto]" custT="1"/>
      <dgm:spPr/>
      <dgm:t>
        <a:bodyPr/>
        <a:lstStyle/>
        <a:p>
          <a:r>
            <a:rPr lang="es-ES_tradnl" sz="1200" b="1" dirty="0" smtClean="0"/>
            <a:t>Fase de Implementación</a:t>
          </a:r>
          <a:endParaRPr lang="es-ES" sz="1200" dirty="0"/>
        </a:p>
      </dgm:t>
    </dgm:pt>
    <dgm:pt modelId="{0F034EBF-4738-4E72-9261-30703E90CB93}" type="parTrans" cxnId="{6C90E5F0-FBB3-4BFC-B7D3-5D396876B9F1}">
      <dgm:prSet/>
      <dgm:spPr/>
      <dgm:t>
        <a:bodyPr/>
        <a:lstStyle/>
        <a:p>
          <a:endParaRPr lang="es-ES"/>
        </a:p>
      </dgm:t>
    </dgm:pt>
    <dgm:pt modelId="{8DFEBB2F-69AB-47CC-A2FC-998DA9DB7F61}" type="sibTrans" cxnId="{6C90E5F0-FBB3-4BFC-B7D3-5D396876B9F1}">
      <dgm:prSet/>
      <dgm:spPr/>
      <dgm:t>
        <a:bodyPr/>
        <a:lstStyle/>
        <a:p>
          <a:endParaRPr lang="es-ES"/>
        </a:p>
      </dgm:t>
    </dgm:pt>
    <dgm:pt modelId="{2A69AD19-FED3-49D5-BAC9-D8F41065B16C}">
      <dgm:prSet phldrT="[Texto]" custT="1"/>
      <dgm:spPr/>
      <dgm:t>
        <a:bodyPr/>
        <a:lstStyle/>
        <a:p>
          <a:r>
            <a:rPr lang="es-ES_tradnl" sz="1200" b="1" dirty="0" smtClean="0"/>
            <a:t>Fase de Evaluación</a:t>
          </a:r>
          <a:endParaRPr lang="es-ES" sz="1200" dirty="0"/>
        </a:p>
      </dgm:t>
    </dgm:pt>
    <dgm:pt modelId="{5F60662A-FD75-4F5B-8091-D314090209A9}" type="parTrans" cxnId="{D1D3E738-3ABE-4A2F-981C-4F658D077FEC}">
      <dgm:prSet/>
      <dgm:spPr/>
      <dgm:t>
        <a:bodyPr/>
        <a:lstStyle/>
        <a:p>
          <a:endParaRPr lang="es-ES"/>
        </a:p>
      </dgm:t>
    </dgm:pt>
    <dgm:pt modelId="{FE54FCCD-477F-412F-B9A9-AAB5F7A4CA51}" type="sibTrans" cxnId="{D1D3E738-3ABE-4A2F-981C-4F658D077FEC}">
      <dgm:prSet/>
      <dgm:spPr/>
      <dgm:t>
        <a:bodyPr/>
        <a:lstStyle/>
        <a:p>
          <a:endParaRPr lang="es-ES"/>
        </a:p>
      </dgm:t>
    </dgm:pt>
    <dgm:pt modelId="{F47DF176-E41E-490B-B7DD-366DD0466516}">
      <dgm:prSet custT="1"/>
      <dgm:spPr/>
      <dgm:t>
        <a:bodyPr/>
        <a:lstStyle/>
        <a:p>
          <a:r>
            <a:rPr lang="es-ES_tradnl" sz="1400" dirty="0" smtClean="0"/>
            <a:t>Análisis de recursos</a:t>
          </a:r>
          <a:endParaRPr lang="es-ES_tradnl" sz="1400" dirty="0"/>
        </a:p>
      </dgm:t>
    </dgm:pt>
    <dgm:pt modelId="{3B5F9C1A-1C48-4D8B-AE91-3FE672BB1775}" type="parTrans" cxnId="{E53FEBFA-A3F2-4254-BC65-2E8143DC6E94}">
      <dgm:prSet/>
      <dgm:spPr/>
      <dgm:t>
        <a:bodyPr/>
        <a:lstStyle/>
        <a:p>
          <a:endParaRPr lang="es-ES"/>
        </a:p>
      </dgm:t>
    </dgm:pt>
    <dgm:pt modelId="{F0415148-EFC4-4FBF-ABF8-B25E0DD6EE93}" type="sibTrans" cxnId="{E53FEBFA-A3F2-4254-BC65-2E8143DC6E94}">
      <dgm:prSet/>
      <dgm:spPr/>
      <dgm:t>
        <a:bodyPr/>
        <a:lstStyle/>
        <a:p>
          <a:endParaRPr lang="es-ES"/>
        </a:p>
      </dgm:t>
    </dgm:pt>
    <dgm:pt modelId="{51B36F54-04DE-42C4-931A-B5A3A05B05CD}">
      <dgm:prSet custT="1"/>
      <dgm:spPr/>
      <dgm:t>
        <a:bodyPr/>
        <a:lstStyle/>
        <a:p>
          <a:r>
            <a:rPr lang="es-ES_tradnl" sz="1400" dirty="0" smtClean="0"/>
            <a:t>Diseño del aprendizaje a realizar</a:t>
          </a:r>
          <a:endParaRPr lang="es-ES_tradnl" sz="1400" dirty="0"/>
        </a:p>
      </dgm:t>
    </dgm:pt>
    <dgm:pt modelId="{3029F7F7-DB6C-4BC2-83A7-ADA04BC999F6}" type="parTrans" cxnId="{B97D61FF-E7D6-4303-B517-9AB31187AB6C}">
      <dgm:prSet/>
      <dgm:spPr/>
      <dgm:t>
        <a:bodyPr/>
        <a:lstStyle/>
        <a:p>
          <a:endParaRPr lang="es-ES"/>
        </a:p>
      </dgm:t>
    </dgm:pt>
    <dgm:pt modelId="{333A95EE-46E5-4072-ABE2-1D34B20ABFA1}" type="sibTrans" cxnId="{B97D61FF-E7D6-4303-B517-9AB31187AB6C}">
      <dgm:prSet/>
      <dgm:spPr/>
      <dgm:t>
        <a:bodyPr/>
        <a:lstStyle/>
        <a:p>
          <a:endParaRPr lang="es-ES"/>
        </a:p>
      </dgm:t>
    </dgm:pt>
    <dgm:pt modelId="{DEDD3567-4B2C-4B94-B7A4-D2139F6E43E7}">
      <dgm:prSet phldrT="[Texto]" custT="1"/>
      <dgm:spPr/>
      <dgm:t>
        <a:bodyPr/>
        <a:lstStyle/>
        <a:p>
          <a:r>
            <a:rPr lang="es-ES_tradnl" sz="1400" dirty="0" smtClean="0"/>
            <a:t>Evaluación final del proyecto</a:t>
          </a:r>
          <a:endParaRPr lang="es-ES" sz="1400" dirty="0"/>
        </a:p>
      </dgm:t>
    </dgm:pt>
    <dgm:pt modelId="{DB594B10-3B76-41FA-9291-510BA45D9530}" type="parTrans" cxnId="{2CD30793-97D1-4B7B-B2B2-D42695506DFD}">
      <dgm:prSet/>
      <dgm:spPr/>
      <dgm:t>
        <a:bodyPr/>
        <a:lstStyle/>
        <a:p>
          <a:endParaRPr lang="es-ES"/>
        </a:p>
      </dgm:t>
    </dgm:pt>
    <dgm:pt modelId="{353F148E-1AF1-43C6-A64A-618255638BD5}" type="sibTrans" cxnId="{2CD30793-97D1-4B7B-B2B2-D42695506DFD}">
      <dgm:prSet/>
      <dgm:spPr/>
      <dgm:t>
        <a:bodyPr/>
        <a:lstStyle/>
        <a:p>
          <a:endParaRPr lang="es-ES"/>
        </a:p>
      </dgm:t>
    </dgm:pt>
    <dgm:pt modelId="{F6AF7FA3-4119-4E9C-9D3C-F30E89542E79}">
      <dgm:prSet phldrT="[Texto]" custT="1"/>
      <dgm:spPr/>
      <dgm:t>
        <a:bodyPr/>
        <a:lstStyle/>
        <a:p>
          <a:r>
            <a:rPr lang="es-ES_tradnl" sz="1400" dirty="0" smtClean="0"/>
            <a:t>Realización del informe final</a:t>
          </a:r>
          <a:endParaRPr lang="es-ES_tradnl" sz="1400" dirty="0"/>
        </a:p>
      </dgm:t>
    </dgm:pt>
    <dgm:pt modelId="{3F113E2C-779D-4ECA-AB22-4A9D97942C2F}" type="parTrans" cxnId="{538A2025-41DB-4B75-9D22-6942562078C9}">
      <dgm:prSet/>
      <dgm:spPr/>
      <dgm:t>
        <a:bodyPr/>
        <a:lstStyle/>
        <a:p>
          <a:endParaRPr lang="es-ES"/>
        </a:p>
      </dgm:t>
    </dgm:pt>
    <dgm:pt modelId="{FA3ADC35-1B1D-4DD3-897B-7B58367FFA91}" type="sibTrans" cxnId="{538A2025-41DB-4B75-9D22-6942562078C9}">
      <dgm:prSet/>
      <dgm:spPr/>
      <dgm:t>
        <a:bodyPr/>
        <a:lstStyle/>
        <a:p>
          <a:endParaRPr lang="es-ES"/>
        </a:p>
      </dgm:t>
    </dgm:pt>
    <dgm:pt modelId="{7C3AB3BC-F9C3-4375-A59D-149EB62DC9EE}">
      <dgm:prSet phldrT="[Texto]" custT="1"/>
      <dgm:spPr/>
      <dgm:t>
        <a:bodyPr/>
        <a:lstStyle/>
        <a:p>
          <a:r>
            <a:rPr lang="es-ES_tradnl" sz="1400" dirty="0" smtClean="0"/>
            <a:t>Presentación a la comunidad educativa</a:t>
          </a:r>
          <a:endParaRPr lang="es-ES" sz="1400" dirty="0"/>
        </a:p>
      </dgm:t>
    </dgm:pt>
    <dgm:pt modelId="{E83680A0-BD07-4725-9DF4-6BD0A267E7F6}" type="parTrans" cxnId="{46756E00-464E-4A31-AB48-EE81A7522599}">
      <dgm:prSet/>
      <dgm:spPr/>
      <dgm:t>
        <a:bodyPr/>
        <a:lstStyle/>
        <a:p>
          <a:endParaRPr lang="es-ES"/>
        </a:p>
      </dgm:t>
    </dgm:pt>
    <dgm:pt modelId="{7AFF82CC-97A2-4114-97C0-4047969CBD6A}" type="sibTrans" cxnId="{46756E00-464E-4A31-AB48-EE81A7522599}">
      <dgm:prSet/>
      <dgm:spPr/>
      <dgm:t>
        <a:bodyPr/>
        <a:lstStyle/>
        <a:p>
          <a:endParaRPr lang="es-ES"/>
        </a:p>
      </dgm:t>
    </dgm:pt>
    <dgm:pt modelId="{CFEDD557-8B30-4F33-968F-B56ABC27D7AD}">
      <dgm:prSet custT="1"/>
      <dgm:spPr/>
      <dgm:t>
        <a:bodyPr/>
        <a:lstStyle/>
        <a:p>
          <a:r>
            <a:rPr lang="es-ES_tradnl" sz="1400" dirty="0" smtClean="0"/>
            <a:t>Puesta en funcionamiento</a:t>
          </a:r>
          <a:endParaRPr lang="es-ES_tradnl" sz="1400" dirty="0"/>
        </a:p>
      </dgm:t>
    </dgm:pt>
    <dgm:pt modelId="{D3ABC51C-00CD-4EEE-AE46-33B1EF4B574B}" type="parTrans" cxnId="{BEBB6CB3-A865-421C-9E3C-CAB8A33330A5}">
      <dgm:prSet/>
      <dgm:spPr/>
      <dgm:t>
        <a:bodyPr/>
        <a:lstStyle/>
        <a:p>
          <a:endParaRPr lang="es-ES"/>
        </a:p>
      </dgm:t>
    </dgm:pt>
    <dgm:pt modelId="{0CAD82FA-AB8A-40CD-9C87-9A5D3C998F20}" type="sibTrans" cxnId="{BEBB6CB3-A865-421C-9E3C-CAB8A33330A5}">
      <dgm:prSet/>
      <dgm:spPr/>
      <dgm:t>
        <a:bodyPr/>
        <a:lstStyle/>
        <a:p>
          <a:endParaRPr lang="es-ES"/>
        </a:p>
      </dgm:t>
    </dgm:pt>
    <dgm:pt modelId="{90EF4B40-669B-44DF-B293-CDFB5D45AE3D}">
      <dgm:prSet custT="1"/>
      <dgm:spPr/>
      <dgm:t>
        <a:bodyPr/>
        <a:lstStyle/>
        <a:p>
          <a:r>
            <a:rPr lang="es-ES_tradnl" sz="1200" b="1" dirty="0" smtClean="0"/>
            <a:t>Fase de Desarrollo </a:t>
          </a:r>
          <a:endParaRPr lang="es-ES_tradnl" sz="1200" dirty="0"/>
        </a:p>
      </dgm:t>
    </dgm:pt>
    <dgm:pt modelId="{8AA6A6FB-ADF8-4DC5-96C1-7AB6F960E702}" type="parTrans" cxnId="{87739727-8C95-4912-B805-09DC35DBCD20}">
      <dgm:prSet/>
      <dgm:spPr/>
      <dgm:t>
        <a:bodyPr/>
        <a:lstStyle/>
        <a:p>
          <a:endParaRPr lang="es-ES"/>
        </a:p>
      </dgm:t>
    </dgm:pt>
    <dgm:pt modelId="{CA9F18A0-2385-41EC-AE39-26C00EF8C62A}" type="sibTrans" cxnId="{87739727-8C95-4912-B805-09DC35DBCD20}">
      <dgm:prSet/>
      <dgm:spPr/>
      <dgm:t>
        <a:bodyPr/>
        <a:lstStyle/>
        <a:p>
          <a:endParaRPr lang="es-ES"/>
        </a:p>
      </dgm:t>
    </dgm:pt>
    <dgm:pt modelId="{4B39D0C1-3664-4BB7-AA15-CC06EB14FEB7}">
      <dgm:prSet custT="1"/>
      <dgm:spPr/>
      <dgm:t>
        <a:bodyPr/>
        <a:lstStyle/>
        <a:p>
          <a:r>
            <a:rPr lang="es-ES_tradnl" sz="1400" dirty="0" smtClean="0"/>
            <a:t>Desarrollo y/o selección de aplicaciones, guías </a:t>
          </a:r>
          <a:endParaRPr lang="es-ES_tradnl" sz="1400" dirty="0"/>
        </a:p>
      </dgm:t>
    </dgm:pt>
    <dgm:pt modelId="{0638DDAD-D79A-45C7-96CC-FBABF6EFEE21}" type="parTrans" cxnId="{A8EFC797-ED8F-4DD7-B305-525D31796C7D}">
      <dgm:prSet/>
      <dgm:spPr/>
      <dgm:t>
        <a:bodyPr/>
        <a:lstStyle/>
        <a:p>
          <a:endParaRPr lang="es-ES"/>
        </a:p>
      </dgm:t>
    </dgm:pt>
    <dgm:pt modelId="{10289219-B807-499E-82BF-EB368735C599}" type="sibTrans" cxnId="{A8EFC797-ED8F-4DD7-B305-525D31796C7D}">
      <dgm:prSet/>
      <dgm:spPr/>
      <dgm:t>
        <a:bodyPr/>
        <a:lstStyle/>
        <a:p>
          <a:endParaRPr lang="es-ES"/>
        </a:p>
      </dgm:t>
    </dgm:pt>
    <dgm:pt modelId="{2F014ECA-20CA-4E9A-918B-D5DDE0F73E37}">
      <dgm:prSet custT="1"/>
      <dgm:spPr/>
      <dgm:t>
        <a:bodyPr/>
        <a:lstStyle/>
        <a:p>
          <a:r>
            <a:rPr lang="es-ES_tradnl" sz="1400" dirty="0" smtClean="0"/>
            <a:t>Cronograma de implantación</a:t>
          </a:r>
          <a:endParaRPr lang="es-ES_tradnl" sz="1400" dirty="0"/>
        </a:p>
      </dgm:t>
    </dgm:pt>
    <dgm:pt modelId="{E04153F9-A207-4353-A130-E44EAC480C93}" type="parTrans" cxnId="{53136AB1-B04D-46EA-8983-94F148D512FB}">
      <dgm:prSet/>
      <dgm:spPr/>
      <dgm:t>
        <a:bodyPr/>
        <a:lstStyle/>
        <a:p>
          <a:endParaRPr lang="es-ES"/>
        </a:p>
      </dgm:t>
    </dgm:pt>
    <dgm:pt modelId="{1770D9ED-92B1-41A6-895D-AEED1870917E}" type="sibTrans" cxnId="{53136AB1-B04D-46EA-8983-94F148D512FB}">
      <dgm:prSet/>
      <dgm:spPr/>
      <dgm:t>
        <a:bodyPr/>
        <a:lstStyle/>
        <a:p>
          <a:endParaRPr lang="es-ES"/>
        </a:p>
      </dgm:t>
    </dgm:pt>
    <dgm:pt modelId="{01CA1C05-1811-4BCC-A189-CCBB39A72378}" type="pres">
      <dgm:prSet presAssocID="{8EA9C3D1-832F-4655-91E5-8BA3F18F67E7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s-ES"/>
        </a:p>
      </dgm:t>
    </dgm:pt>
    <dgm:pt modelId="{25C04E70-F8FD-49FB-88CA-3DBBD94583E8}" type="pres">
      <dgm:prSet presAssocID="{7D6CF8BA-B376-4A52-B03C-40615C1209BB}" presName="composite" presStyleCnt="0"/>
      <dgm:spPr/>
    </dgm:pt>
    <dgm:pt modelId="{F0846358-B733-4985-9218-A8E6881B98EB}" type="pres">
      <dgm:prSet presAssocID="{7D6CF8BA-B376-4A52-B03C-40615C1209BB}" presName="parentText" presStyleLbl="alignNode1" presStyleIdx="0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22C020EA-69D3-430D-A4D8-39FA2F485C12}" type="pres">
      <dgm:prSet presAssocID="{7D6CF8BA-B376-4A52-B03C-40615C1209BB}" presName="descendantText" presStyleLbl="alignAcc1" presStyleIdx="0" presStyleCnt="5" custLinFactNeighborY="9797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A734C0E1-AE57-4F75-9C6B-E1DC297408D7}" type="pres">
      <dgm:prSet presAssocID="{300B14EF-69B7-40FC-A15B-3FBAC58E09F9}" presName="sp" presStyleCnt="0"/>
      <dgm:spPr/>
    </dgm:pt>
    <dgm:pt modelId="{818A2E60-5385-415E-A9A0-F4E1AFBCF573}" type="pres">
      <dgm:prSet presAssocID="{D5FC49D6-1210-4026-A0A0-2DB0A2CAB65D}" presName="composite" presStyleCnt="0"/>
      <dgm:spPr/>
    </dgm:pt>
    <dgm:pt modelId="{FBA26012-ED94-41D5-A433-C7DE74135AB9}" type="pres">
      <dgm:prSet presAssocID="{D5FC49D6-1210-4026-A0A0-2DB0A2CAB65D}" presName="parentText" presStyleLbl="alignNode1" presStyleIdx="1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2A6F7C41-1FCB-405F-B442-3C453295E0CF}" type="pres">
      <dgm:prSet presAssocID="{D5FC49D6-1210-4026-A0A0-2DB0A2CAB65D}" presName="descendantText" presStyleLbl="alignAcc1" presStyleIdx="1" presStyleCnt="5" custLinFactNeighborX="0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67459E7A-2128-4FF1-B423-A88C4142F3DF}" type="pres">
      <dgm:prSet presAssocID="{8898A589-0F7A-487B-827F-7FA1BC1E5E26}" presName="sp" presStyleCnt="0"/>
      <dgm:spPr/>
    </dgm:pt>
    <dgm:pt modelId="{5E734F67-F925-46A3-A07D-1F7DFD253DED}" type="pres">
      <dgm:prSet presAssocID="{90EF4B40-669B-44DF-B293-CDFB5D45AE3D}" presName="composite" presStyleCnt="0"/>
      <dgm:spPr/>
    </dgm:pt>
    <dgm:pt modelId="{8495A9B2-FC58-4F7E-98AE-2AAAADCBA37A}" type="pres">
      <dgm:prSet presAssocID="{90EF4B40-669B-44DF-B293-CDFB5D45AE3D}" presName="parentText" presStyleLbl="alignNode1" presStyleIdx="2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B56EB025-1A9F-4351-92E0-459AB096A55C}" type="pres">
      <dgm:prSet presAssocID="{90EF4B40-669B-44DF-B293-CDFB5D45AE3D}" presName="descendantText" presStyleLbl="alignAcc1" presStyleIdx="2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5E751776-3A1B-44F7-9DC4-38B5CD3E5711}" type="pres">
      <dgm:prSet presAssocID="{CA9F18A0-2385-41EC-AE39-26C00EF8C62A}" presName="sp" presStyleCnt="0"/>
      <dgm:spPr/>
    </dgm:pt>
    <dgm:pt modelId="{52351F74-9ACB-4A29-B817-9A8287AF040F}" type="pres">
      <dgm:prSet presAssocID="{B8F9975A-EB26-4AD7-B30B-F314D703D625}" presName="composite" presStyleCnt="0"/>
      <dgm:spPr/>
    </dgm:pt>
    <dgm:pt modelId="{5203AFA6-9F7E-41C3-B355-2A2A433A0ED6}" type="pres">
      <dgm:prSet presAssocID="{B8F9975A-EB26-4AD7-B30B-F314D703D625}" presName="parentText" presStyleLbl="alignNode1" presStyleIdx="3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4B6F69FC-5EC8-4FF6-A058-5E41290A5A71}" type="pres">
      <dgm:prSet presAssocID="{B8F9975A-EB26-4AD7-B30B-F314D703D625}" presName="descendantText" presStyleLbl="alignAcc1" presStyleIdx="3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37760BB9-A43D-4C3B-A518-21C2884D3616}" type="pres">
      <dgm:prSet presAssocID="{8DFEBB2F-69AB-47CC-A2FC-998DA9DB7F61}" presName="sp" presStyleCnt="0"/>
      <dgm:spPr/>
    </dgm:pt>
    <dgm:pt modelId="{97281388-29D6-4A77-819F-A6C9752CEC77}" type="pres">
      <dgm:prSet presAssocID="{2A69AD19-FED3-49D5-BAC9-D8F41065B16C}" presName="composite" presStyleCnt="0"/>
      <dgm:spPr/>
    </dgm:pt>
    <dgm:pt modelId="{EF0DDC9B-DF2D-482C-9DBC-AEF575A3AAAB}" type="pres">
      <dgm:prSet presAssocID="{2A69AD19-FED3-49D5-BAC9-D8F41065B16C}" presName="parentText" presStyleLbl="alignNode1" presStyleIdx="4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98F1D2B1-FF6A-4B87-AEC9-CA81A2ECBBD3}" type="pres">
      <dgm:prSet presAssocID="{2A69AD19-FED3-49D5-BAC9-D8F41065B16C}" presName="descendantText" presStyleLbl="alignAcc1" presStyleIdx="4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BEBB6CB3-A865-421C-9E3C-CAB8A33330A5}" srcId="{B8F9975A-EB26-4AD7-B30B-F314D703D625}" destId="{CFEDD557-8B30-4F33-968F-B56ABC27D7AD}" srcOrd="1" destOrd="0" parTransId="{D3ABC51C-00CD-4EEE-AE46-33B1EF4B574B}" sibTransId="{0CAD82FA-AB8A-40CD-9C87-9A5D3C998F20}"/>
    <dgm:cxn modelId="{87739727-8C95-4912-B805-09DC35DBCD20}" srcId="{8EA9C3D1-832F-4655-91E5-8BA3F18F67E7}" destId="{90EF4B40-669B-44DF-B293-CDFB5D45AE3D}" srcOrd="2" destOrd="0" parTransId="{8AA6A6FB-ADF8-4DC5-96C1-7AB6F960E702}" sibTransId="{CA9F18A0-2385-41EC-AE39-26C00EF8C62A}"/>
    <dgm:cxn modelId="{2CD30793-97D1-4B7B-B2B2-D42695506DFD}" srcId="{2A69AD19-FED3-49D5-BAC9-D8F41065B16C}" destId="{DEDD3567-4B2C-4B94-B7A4-D2139F6E43E7}" srcOrd="0" destOrd="0" parTransId="{DB594B10-3B76-41FA-9291-510BA45D9530}" sibTransId="{353F148E-1AF1-43C6-A64A-618255638BD5}"/>
    <dgm:cxn modelId="{38689C73-4488-4A27-974E-EED88BC6A573}" type="presOf" srcId="{2F014ECA-20CA-4E9A-918B-D5DDE0F73E37}" destId="{B56EB025-1A9F-4351-92E0-459AB096A55C}" srcOrd="0" destOrd="1" presId="urn:microsoft.com/office/officeart/2005/8/layout/chevron2"/>
    <dgm:cxn modelId="{AEC5E8EA-DCD5-48AA-94B7-E8FD503E5EB0}" srcId="{D5FC49D6-1210-4026-A0A0-2DB0A2CAB65D}" destId="{EA569A00-7F93-4AF7-A394-F9B9AA84E388}" srcOrd="0" destOrd="0" parTransId="{A567FB52-AC23-4D02-8E0A-87F99336401C}" sibTransId="{E61D9EF8-1EF3-41C0-8CBA-5600071F8B2B}"/>
    <dgm:cxn modelId="{9893D6E9-6B57-4533-BBCC-FF5DD413F975}" type="presOf" srcId="{90EF4B40-669B-44DF-B293-CDFB5D45AE3D}" destId="{8495A9B2-FC58-4F7E-98AE-2AAAADCBA37A}" srcOrd="0" destOrd="0" presId="urn:microsoft.com/office/officeart/2005/8/layout/chevron2"/>
    <dgm:cxn modelId="{53136AB1-B04D-46EA-8983-94F148D512FB}" srcId="{90EF4B40-669B-44DF-B293-CDFB5D45AE3D}" destId="{2F014ECA-20CA-4E9A-918B-D5DDE0F73E37}" srcOrd="1" destOrd="0" parTransId="{E04153F9-A207-4353-A130-E44EAC480C93}" sibTransId="{1770D9ED-92B1-41A6-895D-AEED1870917E}"/>
    <dgm:cxn modelId="{C2920458-F038-4646-937C-CF057DCBE17B}" type="presOf" srcId="{7C3AB3BC-F9C3-4375-A59D-149EB62DC9EE}" destId="{4B6F69FC-5EC8-4FF6-A058-5E41290A5A71}" srcOrd="0" destOrd="0" presId="urn:microsoft.com/office/officeart/2005/8/layout/chevron2"/>
    <dgm:cxn modelId="{8054F801-A2CA-4D4B-A741-097ED0767103}" type="presOf" srcId="{51B36F54-04DE-42C4-931A-B5A3A05B05CD}" destId="{2A6F7C41-1FCB-405F-B442-3C453295E0CF}" srcOrd="0" destOrd="1" presId="urn:microsoft.com/office/officeart/2005/8/layout/chevron2"/>
    <dgm:cxn modelId="{D1D3E738-3ABE-4A2F-981C-4F658D077FEC}" srcId="{8EA9C3D1-832F-4655-91E5-8BA3F18F67E7}" destId="{2A69AD19-FED3-49D5-BAC9-D8F41065B16C}" srcOrd="4" destOrd="0" parTransId="{5F60662A-FD75-4F5B-8091-D314090209A9}" sibTransId="{FE54FCCD-477F-412F-B9A9-AAB5F7A4CA51}"/>
    <dgm:cxn modelId="{E22575A5-B880-490D-A610-621066E17E1B}" type="presOf" srcId="{EA569A00-7F93-4AF7-A394-F9B9AA84E388}" destId="{2A6F7C41-1FCB-405F-B442-3C453295E0CF}" srcOrd="0" destOrd="0" presId="urn:microsoft.com/office/officeart/2005/8/layout/chevron2"/>
    <dgm:cxn modelId="{6C90E5F0-FBB3-4BFC-B7D3-5D396876B9F1}" srcId="{8EA9C3D1-832F-4655-91E5-8BA3F18F67E7}" destId="{B8F9975A-EB26-4AD7-B30B-F314D703D625}" srcOrd="3" destOrd="0" parTransId="{0F034EBF-4738-4E72-9261-30703E90CB93}" sibTransId="{8DFEBB2F-69AB-47CC-A2FC-998DA9DB7F61}"/>
    <dgm:cxn modelId="{F53F0998-A0A3-4FD4-A734-7ACFCA58567B}" type="presOf" srcId="{7D6CF8BA-B376-4A52-B03C-40615C1209BB}" destId="{F0846358-B733-4985-9218-A8E6881B98EB}" srcOrd="0" destOrd="0" presId="urn:microsoft.com/office/officeart/2005/8/layout/chevron2"/>
    <dgm:cxn modelId="{63F0B38D-9498-4CD7-9D92-041B96962D25}" srcId="{7D6CF8BA-B376-4A52-B03C-40615C1209BB}" destId="{62C28382-6A12-49DD-8FC5-FD6D042BAA31}" srcOrd="0" destOrd="0" parTransId="{C84807A4-A5FD-41CA-A9A3-5377823C2606}" sibTransId="{A0C594DB-010A-42D2-804D-597E5895F753}"/>
    <dgm:cxn modelId="{9DD50A53-AB3C-449B-B93A-4E0400DA8EA8}" type="presOf" srcId="{F47DF176-E41E-490B-B7DD-366DD0466516}" destId="{22C020EA-69D3-430D-A4D8-39FA2F485C12}" srcOrd="0" destOrd="1" presId="urn:microsoft.com/office/officeart/2005/8/layout/chevron2"/>
    <dgm:cxn modelId="{3D4449B8-48CC-428B-BCD7-EC718A030AC2}" type="presOf" srcId="{CFEDD557-8B30-4F33-968F-B56ABC27D7AD}" destId="{4B6F69FC-5EC8-4FF6-A058-5E41290A5A71}" srcOrd="0" destOrd="1" presId="urn:microsoft.com/office/officeart/2005/8/layout/chevron2"/>
    <dgm:cxn modelId="{538A2025-41DB-4B75-9D22-6942562078C9}" srcId="{2A69AD19-FED3-49D5-BAC9-D8F41065B16C}" destId="{F6AF7FA3-4119-4E9C-9D3C-F30E89542E79}" srcOrd="1" destOrd="0" parTransId="{3F113E2C-779D-4ECA-AB22-4A9D97942C2F}" sibTransId="{FA3ADC35-1B1D-4DD3-897B-7B58367FFA91}"/>
    <dgm:cxn modelId="{E53FEBFA-A3F2-4254-BC65-2E8143DC6E94}" srcId="{7D6CF8BA-B376-4A52-B03C-40615C1209BB}" destId="{F47DF176-E41E-490B-B7DD-366DD0466516}" srcOrd="1" destOrd="0" parTransId="{3B5F9C1A-1C48-4D8B-AE91-3FE672BB1775}" sibTransId="{F0415148-EFC4-4FBF-ABF8-B25E0DD6EE93}"/>
    <dgm:cxn modelId="{352E7A20-A722-404F-B64A-04E976B9D2A7}" type="presOf" srcId="{62C28382-6A12-49DD-8FC5-FD6D042BAA31}" destId="{22C020EA-69D3-430D-A4D8-39FA2F485C12}" srcOrd="0" destOrd="0" presId="urn:microsoft.com/office/officeart/2005/8/layout/chevron2"/>
    <dgm:cxn modelId="{FED7BC0A-A9D4-40FE-8FAB-C016D2554318}" type="presOf" srcId="{B8F9975A-EB26-4AD7-B30B-F314D703D625}" destId="{5203AFA6-9F7E-41C3-B355-2A2A433A0ED6}" srcOrd="0" destOrd="0" presId="urn:microsoft.com/office/officeart/2005/8/layout/chevron2"/>
    <dgm:cxn modelId="{3D41910E-DB83-42E7-A0CE-8398EA63D18F}" type="presOf" srcId="{8EA9C3D1-832F-4655-91E5-8BA3F18F67E7}" destId="{01CA1C05-1811-4BCC-A189-CCBB39A72378}" srcOrd="0" destOrd="0" presId="urn:microsoft.com/office/officeart/2005/8/layout/chevron2"/>
    <dgm:cxn modelId="{95E3005B-8EFF-46BC-A6A2-41D9505C721A}" type="presOf" srcId="{4B39D0C1-3664-4BB7-AA15-CC06EB14FEB7}" destId="{B56EB025-1A9F-4351-92E0-459AB096A55C}" srcOrd="0" destOrd="0" presId="urn:microsoft.com/office/officeart/2005/8/layout/chevron2"/>
    <dgm:cxn modelId="{5CF05613-7318-4A99-9CD6-854985BB271D}" type="presOf" srcId="{2A69AD19-FED3-49D5-BAC9-D8F41065B16C}" destId="{EF0DDC9B-DF2D-482C-9DBC-AEF575A3AAAB}" srcOrd="0" destOrd="0" presId="urn:microsoft.com/office/officeart/2005/8/layout/chevron2"/>
    <dgm:cxn modelId="{B97D61FF-E7D6-4303-B517-9AB31187AB6C}" srcId="{D5FC49D6-1210-4026-A0A0-2DB0A2CAB65D}" destId="{51B36F54-04DE-42C4-931A-B5A3A05B05CD}" srcOrd="1" destOrd="0" parTransId="{3029F7F7-DB6C-4BC2-83A7-ADA04BC999F6}" sibTransId="{333A95EE-46E5-4072-ABE2-1D34B20ABFA1}"/>
    <dgm:cxn modelId="{46756E00-464E-4A31-AB48-EE81A7522599}" srcId="{B8F9975A-EB26-4AD7-B30B-F314D703D625}" destId="{7C3AB3BC-F9C3-4375-A59D-149EB62DC9EE}" srcOrd="0" destOrd="0" parTransId="{E83680A0-BD07-4725-9DF4-6BD0A267E7F6}" sibTransId="{7AFF82CC-97A2-4114-97C0-4047969CBD6A}"/>
    <dgm:cxn modelId="{43AFF484-7058-43B9-AEDB-859D5A2EE67E}" type="presOf" srcId="{DEDD3567-4B2C-4B94-B7A4-D2139F6E43E7}" destId="{98F1D2B1-FF6A-4B87-AEC9-CA81A2ECBBD3}" srcOrd="0" destOrd="0" presId="urn:microsoft.com/office/officeart/2005/8/layout/chevron2"/>
    <dgm:cxn modelId="{DB232AD3-B7A2-4EFF-9C34-2586A1D374FD}" type="presOf" srcId="{D5FC49D6-1210-4026-A0A0-2DB0A2CAB65D}" destId="{FBA26012-ED94-41D5-A433-C7DE74135AB9}" srcOrd="0" destOrd="0" presId="urn:microsoft.com/office/officeart/2005/8/layout/chevron2"/>
    <dgm:cxn modelId="{8E3929FC-5CBB-4B24-806E-870A1624CB67}" srcId="{8EA9C3D1-832F-4655-91E5-8BA3F18F67E7}" destId="{7D6CF8BA-B376-4A52-B03C-40615C1209BB}" srcOrd="0" destOrd="0" parTransId="{4DB08CB2-23AF-4CFF-96D1-76C57F9EFEC0}" sibTransId="{300B14EF-69B7-40FC-A15B-3FBAC58E09F9}"/>
    <dgm:cxn modelId="{CE513F90-C77B-4A72-84B9-EBA3C3FCE185}" srcId="{8EA9C3D1-832F-4655-91E5-8BA3F18F67E7}" destId="{D5FC49D6-1210-4026-A0A0-2DB0A2CAB65D}" srcOrd="1" destOrd="0" parTransId="{087ED271-3407-427D-B008-B002C63C929A}" sibTransId="{8898A589-0F7A-487B-827F-7FA1BC1E5E26}"/>
    <dgm:cxn modelId="{FC0EAF6B-6A4E-4A64-8629-561802C6BA5E}" type="presOf" srcId="{F6AF7FA3-4119-4E9C-9D3C-F30E89542E79}" destId="{98F1D2B1-FF6A-4B87-AEC9-CA81A2ECBBD3}" srcOrd="0" destOrd="1" presId="urn:microsoft.com/office/officeart/2005/8/layout/chevron2"/>
    <dgm:cxn modelId="{A8EFC797-ED8F-4DD7-B305-525D31796C7D}" srcId="{90EF4B40-669B-44DF-B293-CDFB5D45AE3D}" destId="{4B39D0C1-3664-4BB7-AA15-CC06EB14FEB7}" srcOrd="0" destOrd="0" parTransId="{0638DDAD-D79A-45C7-96CC-FBABF6EFEE21}" sibTransId="{10289219-B807-499E-82BF-EB368735C599}"/>
    <dgm:cxn modelId="{E897DE0A-A1D2-4C5F-BBA7-6F7C1DCC1553}" type="presParOf" srcId="{01CA1C05-1811-4BCC-A189-CCBB39A72378}" destId="{25C04E70-F8FD-49FB-88CA-3DBBD94583E8}" srcOrd="0" destOrd="0" presId="urn:microsoft.com/office/officeart/2005/8/layout/chevron2"/>
    <dgm:cxn modelId="{F9338F9B-AFA3-4673-B816-D3A396D0AB8C}" type="presParOf" srcId="{25C04E70-F8FD-49FB-88CA-3DBBD94583E8}" destId="{F0846358-B733-4985-9218-A8E6881B98EB}" srcOrd="0" destOrd="0" presId="urn:microsoft.com/office/officeart/2005/8/layout/chevron2"/>
    <dgm:cxn modelId="{42A38C0D-6AB7-415D-B245-CC9BB10FCDE3}" type="presParOf" srcId="{25C04E70-F8FD-49FB-88CA-3DBBD94583E8}" destId="{22C020EA-69D3-430D-A4D8-39FA2F485C12}" srcOrd="1" destOrd="0" presId="urn:microsoft.com/office/officeart/2005/8/layout/chevron2"/>
    <dgm:cxn modelId="{FE8D2363-4605-4748-8B01-0C2D3099052A}" type="presParOf" srcId="{01CA1C05-1811-4BCC-A189-CCBB39A72378}" destId="{A734C0E1-AE57-4F75-9C6B-E1DC297408D7}" srcOrd="1" destOrd="0" presId="urn:microsoft.com/office/officeart/2005/8/layout/chevron2"/>
    <dgm:cxn modelId="{BB209EF5-10A4-4C0B-BED4-05315EED0B00}" type="presParOf" srcId="{01CA1C05-1811-4BCC-A189-CCBB39A72378}" destId="{818A2E60-5385-415E-A9A0-F4E1AFBCF573}" srcOrd="2" destOrd="0" presId="urn:microsoft.com/office/officeart/2005/8/layout/chevron2"/>
    <dgm:cxn modelId="{2979AE26-3DF0-42E1-92A9-6535F5F66348}" type="presParOf" srcId="{818A2E60-5385-415E-A9A0-F4E1AFBCF573}" destId="{FBA26012-ED94-41D5-A433-C7DE74135AB9}" srcOrd="0" destOrd="0" presId="urn:microsoft.com/office/officeart/2005/8/layout/chevron2"/>
    <dgm:cxn modelId="{9490A7AC-C8DE-44E0-BA62-2442FD55BB00}" type="presParOf" srcId="{818A2E60-5385-415E-A9A0-F4E1AFBCF573}" destId="{2A6F7C41-1FCB-405F-B442-3C453295E0CF}" srcOrd="1" destOrd="0" presId="urn:microsoft.com/office/officeart/2005/8/layout/chevron2"/>
    <dgm:cxn modelId="{8140FF3E-F083-469D-9ACC-DDA8E936B6F9}" type="presParOf" srcId="{01CA1C05-1811-4BCC-A189-CCBB39A72378}" destId="{67459E7A-2128-4FF1-B423-A88C4142F3DF}" srcOrd="3" destOrd="0" presId="urn:microsoft.com/office/officeart/2005/8/layout/chevron2"/>
    <dgm:cxn modelId="{D7BEDCBC-6AC3-48B0-AF84-CFD74284D246}" type="presParOf" srcId="{01CA1C05-1811-4BCC-A189-CCBB39A72378}" destId="{5E734F67-F925-46A3-A07D-1F7DFD253DED}" srcOrd="4" destOrd="0" presId="urn:microsoft.com/office/officeart/2005/8/layout/chevron2"/>
    <dgm:cxn modelId="{455CAFEA-AD4E-4724-8FC9-7BFB3C28F6D7}" type="presParOf" srcId="{5E734F67-F925-46A3-A07D-1F7DFD253DED}" destId="{8495A9B2-FC58-4F7E-98AE-2AAAADCBA37A}" srcOrd="0" destOrd="0" presId="urn:microsoft.com/office/officeart/2005/8/layout/chevron2"/>
    <dgm:cxn modelId="{BD95A83A-85ED-46F0-9685-FAC741F5F6E5}" type="presParOf" srcId="{5E734F67-F925-46A3-A07D-1F7DFD253DED}" destId="{B56EB025-1A9F-4351-92E0-459AB096A55C}" srcOrd="1" destOrd="0" presId="urn:microsoft.com/office/officeart/2005/8/layout/chevron2"/>
    <dgm:cxn modelId="{DB7D987E-5C63-4626-8829-B15EFF31C2A4}" type="presParOf" srcId="{01CA1C05-1811-4BCC-A189-CCBB39A72378}" destId="{5E751776-3A1B-44F7-9DC4-38B5CD3E5711}" srcOrd="5" destOrd="0" presId="urn:microsoft.com/office/officeart/2005/8/layout/chevron2"/>
    <dgm:cxn modelId="{F6F245B1-6495-4833-A9D8-B0AB762D2D33}" type="presParOf" srcId="{01CA1C05-1811-4BCC-A189-CCBB39A72378}" destId="{52351F74-9ACB-4A29-B817-9A8287AF040F}" srcOrd="6" destOrd="0" presId="urn:microsoft.com/office/officeart/2005/8/layout/chevron2"/>
    <dgm:cxn modelId="{4F5D23FB-CFE0-4B05-875A-46B0AD818B6B}" type="presParOf" srcId="{52351F74-9ACB-4A29-B817-9A8287AF040F}" destId="{5203AFA6-9F7E-41C3-B355-2A2A433A0ED6}" srcOrd="0" destOrd="0" presId="urn:microsoft.com/office/officeart/2005/8/layout/chevron2"/>
    <dgm:cxn modelId="{035B09A8-6F66-4793-B736-4C776B293F8B}" type="presParOf" srcId="{52351F74-9ACB-4A29-B817-9A8287AF040F}" destId="{4B6F69FC-5EC8-4FF6-A058-5E41290A5A71}" srcOrd="1" destOrd="0" presId="urn:microsoft.com/office/officeart/2005/8/layout/chevron2"/>
    <dgm:cxn modelId="{566EFE15-685A-4F6A-AAAE-61ADAD928451}" type="presParOf" srcId="{01CA1C05-1811-4BCC-A189-CCBB39A72378}" destId="{37760BB9-A43D-4C3B-A518-21C2884D3616}" srcOrd="7" destOrd="0" presId="urn:microsoft.com/office/officeart/2005/8/layout/chevron2"/>
    <dgm:cxn modelId="{DE991C3B-AE95-425A-969A-B803A24AE55F}" type="presParOf" srcId="{01CA1C05-1811-4BCC-A189-CCBB39A72378}" destId="{97281388-29D6-4A77-819F-A6C9752CEC77}" srcOrd="8" destOrd="0" presId="urn:microsoft.com/office/officeart/2005/8/layout/chevron2"/>
    <dgm:cxn modelId="{C34B96B1-DD4B-4ED0-9541-62E90808E187}" type="presParOf" srcId="{97281388-29D6-4A77-819F-A6C9752CEC77}" destId="{EF0DDC9B-DF2D-482C-9DBC-AEF575A3AAAB}" srcOrd="0" destOrd="0" presId="urn:microsoft.com/office/officeart/2005/8/layout/chevron2"/>
    <dgm:cxn modelId="{689823AD-A8C8-46A6-BC08-9B2134BD6F8C}" type="presParOf" srcId="{97281388-29D6-4A77-819F-A6C9752CEC77}" destId="{98F1D2B1-FF6A-4B87-AEC9-CA81A2ECBBD3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CA415DA-4AA4-4D6C-83B5-D77BEC7BDE01}" type="doc">
      <dgm:prSet loTypeId="urn:microsoft.com/office/officeart/2008/layout/LinedList" loCatId="list" qsTypeId="urn:microsoft.com/office/officeart/2005/8/quickstyle/simple1" qsCatId="simple" csTypeId="urn:microsoft.com/office/officeart/2005/8/colors/accent5_5" csCatId="accent5" phldr="1"/>
      <dgm:spPr/>
      <dgm:t>
        <a:bodyPr/>
        <a:lstStyle/>
        <a:p>
          <a:endParaRPr lang="es-ES"/>
        </a:p>
      </dgm:t>
    </dgm:pt>
    <dgm:pt modelId="{04E151F6-5CBF-49F4-880B-B9FEB426D928}">
      <dgm:prSet phldrT="[Texto]" custT="1"/>
      <dgm:spPr/>
      <dgm:t>
        <a:bodyPr/>
        <a:lstStyle/>
        <a:p>
          <a:pPr>
            <a:lnSpc>
              <a:spcPct val="150000"/>
            </a:lnSpc>
          </a:pPr>
          <a:r>
            <a:rPr lang="es-ES" sz="1600" b="1" i="0" dirty="0" smtClean="0">
              <a:latin typeface="+mn-lt"/>
            </a:rPr>
            <a:t>Crear, modificar contenidos</a:t>
          </a:r>
          <a:endParaRPr lang="es-ES" sz="1600" b="1" i="0" dirty="0">
            <a:latin typeface="+mn-lt"/>
          </a:endParaRPr>
        </a:p>
      </dgm:t>
    </dgm:pt>
    <dgm:pt modelId="{0510A75F-605B-4F7D-B510-EBA53DC1A4C8}" type="parTrans" cxnId="{B092E581-F948-4071-9FC3-2E534A04E4F6}">
      <dgm:prSet/>
      <dgm:spPr/>
      <dgm:t>
        <a:bodyPr/>
        <a:lstStyle/>
        <a:p>
          <a:endParaRPr lang="es-ES"/>
        </a:p>
      </dgm:t>
    </dgm:pt>
    <dgm:pt modelId="{A150E805-13D9-48CE-9274-8C4ED6C77AF7}" type="sibTrans" cxnId="{B092E581-F948-4071-9FC3-2E534A04E4F6}">
      <dgm:prSet/>
      <dgm:spPr/>
      <dgm:t>
        <a:bodyPr/>
        <a:lstStyle/>
        <a:p>
          <a:endParaRPr lang="es-ES"/>
        </a:p>
      </dgm:t>
    </dgm:pt>
    <dgm:pt modelId="{173C736B-FD70-49EE-AD9E-7D7EB780A301}">
      <dgm:prSet phldrT="[Texto]" custT="1"/>
      <dgm:spPr/>
      <dgm:t>
        <a:bodyPr/>
        <a:lstStyle/>
        <a:p>
          <a:r>
            <a:rPr lang="es-ES_tradnl" sz="1200" smtClean="0"/>
            <a:t>Los bloques de contenido deben ser de menos de 5 minutos</a:t>
          </a:r>
          <a:endParaRPr lang="es-ES" sz="1200" dirty="0"/>
        </a:p>
      </dgm:t>
    </dgm:pt>
    <dgm:pt modelId="{CA81D713-531F-403A-B2C9-1E86E34D4365}" type="parTrans" cxnId="{EB95AC0C-D37F-4DA6-AE12-05E0BC8195C0}">
      <dgm:prSet/>
      <dgm:spPr/>
      <dgm:t>
        <a:bodyPr/>
        <a:lstStyle/>
        <a:p>
          <a:endParaRPr lang="es-ES"/>
        </a:p>
      </dgm:t>
    </dgm:pt>
    <dgm:pt modelId="{D68E3E29-BE6C-4A04-9AC9-DD60783D5804}" type="sibTrans" cxnId="{EB95AC0C-D37F-4DA6-AE12-05E0BC8195C0}">
      <dgm:prSet/>
      <dgm:spPr/>
      <dgm:t>
        <a:bodyPr/>
        <a:lstStyle/>
        <a:p>
          <a:endParaRPr lang="es-ES"/>
        </a:p>
      </dgm:t>
    </dgm:pt>
    <dgm:pt modelId="{717A9C66-7CBC-446A-BE5B-C38229957178}">
      <dgm:prSet/>
      <dgm:spPr/>
      <dgm:t>
        <a:bodyPr/>
        <a:lstStyle/>
        <a:p>
          <a:r>
            <a:rPr lang="es-ES_tradnl" smtClean="0"/>
            <a:t>Simplicidad para acelerar la carga de la aplicación y evitar distracciones</a:t>
          </a:r>
          <a:endParaRPr lang="es-ES_tradnl"/>
        </a:p>
      </dgm:t>
    </dgm:pt>
    <dgm:pt modelId="{FAE19B7E-F7DA-43B3-9683-88B29CD7ECB8}" type="parTrans" cxnId="{4659F9A4-1753-4C5C-9577-E4FBC2D4BCAF}">
      <dgm:prSet/>
      <dgm:spPr/>
      <dgm:t>
        <a:bodyPr/>
        <a:lstStyle/>
        <a:p>
          <a:endParaRPr lang="es-ES"/>
        </a:p>
      </dgm:t>
    </dgm:pt>
    <dgm:pt modelId="{9630D955-7727-497A-AB67-6CB0BAE18854}" type="sibTrans" cxnId="{4659F9A4-1753-4C5C-9577-E4FBC2D4BCAF}">
      <dgm:prSet/>
      <dgm:spPr/>
      <dgm:t>
        <a:bodyPr/>
        <a:lstStyle/>
        <a:p>
          <a:endParaRPr lang="es-ES"/>
        </a:p>
      </dgm:t>
    </dgm:pt>
    <dgm:pt modelId="{909B1EE9-EC8A-4870-84F0-F4E90043CDCC}">
      <dgm:prSet/>
      <dgm:spPr/>
      <dgm:t>
        <a:bodyPr/>
        <a:lstStyle/>
        <a:p>
          <a:r>
            <a:rPr lang="es-ES_tradnl" smtClean="0"/>
            <a:t>Incluir elementos multimedia y web</a:t>
          </a:r>
          <a:endParaRPr lang="es-ES_tradnl"/>
        </a:p>
      </dgm:t>
    </dgm:pt>
    <dgm:pt modelId="{1BD6B7BD-813B-49E3-93B1-12055AF66376}" type="parTrans" cxnId="{5DEFEEE2-1F19-4810-AE7C-2705F06432E6}">
      <dgm:prSet/>
      <dgm:spPr/>
      <dgm:t>
        <a:bodyPr/>
        <a:lstStyle/>
        <a:p>
          <a:endParaRPr lang="es-ES"/>
        </a:p>
      </dgm:t>
    </dgm:pt>
    <dgm:pt modelId="{FA2B0EBB-D39D-4332-941B-7D820E1B85AF}" type="sibTrans" cxnId="{5DEFEEE2-1F19-4810-AE7C-2705F06432E6}">
      <dgm:prSet/>
      <dgm:spPr/>
      <dgm:t>
        <a:bodyPr/>
        <a:lstStyle/>
        <a:p>
          <a:endParaRPr lang="es-ES"/>
        </a:p>
      </dgm:t>
    </dgm:pt>
    <dgm:pt modelId="{B36B4160-F68F-4B78-AA5E-2A5D95532183}">
      <dgm:prSet/>
      <dgm:spPr/>
      <dgm:t>
        <a:bodyPr/>
        <a:lstStyle/>
        <a:p>
          <a:r>
            <a:rPr lang="es-ES_tradnl" smtClean="0"/>
            <a:t>Los contenidos no deben ser estáticos</a:t>
          </a:r>
          <a:endParaRPr lang="es-ES_tradnl"/>
        </a:p>
      </dgm:t>
    </dgm:pt>
    <dgm:pt modelId="{401CF00B-E0AE-4FBC-BE57-A38E145F4259}" type="parTrans" cxnId="{22668541-052A-4186-88E2-26CC481F0F5F}">
      <dgm:prSet/>
      <dgm:spPr/>
      <dgm:t>
        <a:bodyPr/>
        <a:lstStyle/>
        <a:p>
          <a:endParaRPr lang="es-ES"/>
        </a:p>
      </dgm:t>
    </dgm:pt>
    <dgm:pt modelId="{C71F7BBF-DF2E-4764-9587-6896569B4C17}" type="sibTrans" cxnId="{22668541-052A-4186-88E2-26CC481F0F5F}">
      <dgm:prSet/>
      <dgm:spPr/>
      <dgm:t>
        <a:bodyPr/>
        <a:lstStyle/>
        <a:p>
          <a:endParaRPr lang="es-ES"/>
        </a:p>
      </dgm:t>
    </dgm:pt>
    <dgm:pt modelId="{A349A147-F8FA-49E8-9CDB-C00B772DE30E}">
      <dgm:prSet/>
      <dgm:spPr/>
      <dgm:t>
        <a:bodyPr/>
        <a:lstStyle/>
        <a:p>
          <a:r>
            <a:rPr lang="es-ES_tradnl" smtClean="0"/>
            <a:t>El trato debe ser coloquial, para el alumno su móvil es algo de índole personal</a:t>
          </a:r>
          <a:endParaRPr lang="es-ES_tradnl"/>
        </a:p>
      </dgm:t>
    </dgm:pt>
    <dgm:pt modelId="{5E793095-A283-43CE-BFDD-617C176D9053}" type="parTrans" cxnId="{D656320B-8C84-4DA8-8D9B-521AEF114FA2}">
      <dgm:prSet/>
      <dgm:spPr/>
      <dgm:t>
        <a:bodyPr/>
        <a:lstStyle/>
        <a:p>
          <a:endParaRPr lang="es-ES"/>
        </a:p>
      </dgm:t>
    </dgm:pt>
    <dgm:pt modelId="{AE583D01-BAB0-4380-91C9-31394128926F}" type="sibTrans" cxnId="{D656320B-8C84-4DA8-8D9B-521AEF114FA2}">
      <dgm:prSet/>
      <dgm:spPr/>
      <dgm:t>
        <a:bodyPr/>
        <a:lstStyle/>
        <a:p>
          <a:endParaRPr lang="es-ES"/>
        </a:p>
      </dgm:t>
    </dgm:pt>
    <dgm:pt modelId="{81FAECE4-9BB9-44D7-B1CB-8AF3633D2D0D}">
      <dgm:prSet/>
      <dgm:spPr/>
      <dgm:t>
        <a:bodyPr/>
        <a:lstStyle/>
        <a:p>
          <a:r>
            <a:rPr lang="es-ES_tradnl" smtClean="0"/>
            <a:t>Usar la nube</a:t>
          </a:r>
          <a:endParaRPr lang="es-ES_tradnl"/>
        </a:p>
      </dgm:t>
    </dgm:pt>
    <dgm:pt modelId="{2A268F7B-A601-49BD-B040-A6B5F2B791E2}" type="parTrans" cxnId="{5BF485FE-5DFD-4B5F-9E5D-13EC8B968360}">
      <dgm:prSet/>
      <dgm:spPr/>
      <dgm:t>
        <a:bodyPr/>
        <a:lstStyle/>
        <a:p>
          <a:endParaRPr lang="es-ES"/>
        </a:p>
      </dgm:t>
    </dgm:pt>
    <dgm:pt modelId="{1A6EBC17-B00E-4E8D-AC82-F7F4C999915A}" type="sibTrans" cxnId="{5BF485FE-5DFD-4B5F-9E5D-13EC8B968360}">
      <dgm:prSet/>
      <dgm:spPr/>
      <dgm:t>
        <a:bodyPr/>
        <a:lstStyle/>
        <a:p>
          <a:endParaRPr lang="es-ES"/>
        </a:p>
      </dgm:t>
    </dgm:pt>
    <dgm:pt modelId="{D4E90D1C-ACBD-449F-9534-FC2C59A02536}">
      <dgm:prSet/>
      <dgm:spPr/>
      <dgm:t>
        <a:bodyPr/>
        <a:lstStyle/>
        <a:p>
          <a:r>
            <a:rPr lang="es-ES_tradnl" smtClean="0"/>
            <a:t>Incluir elementos para la colaboración</a:t>
          </a:r>
          <a:endParaRPr lang="es-ES_tradnl"/>
        </a:p>
      </dgm:t>
    </dgm:pt>
    <dgm:pt modelId="{CD720316-3013-4A45-A0DF-3408CC7CF324}" type="parTrans" cxnId="{89B82626-C86E-4FEC-B6D6-A9CD54807C61}">
      <dgm:prSet/>
      <dgm:spPr/>
      <dgm:t>
        <a:bodyPr/>
        <a:lstStyle/>
        <a:p>
          <a:endParaRPr lang="es-ES"/>
        </a:p>
      </dgm:t>
    </dgm:pt>
    <dgm:pt modelId="{5C0A0DC8-DD74-4D82-957B-B2F54552F287}" type="sibTrans" cxnId="{89B82626-C86E-4FEC-B6D6-A9CD54807C61}">
      <dgm:prSet/>
      <dgm:spPr/>
      <dgm:t>
        <a:bodyPr/>
        <a:lstStyle/>
        <a:p>
          <a:endParaRPr lang="es-ES"/>
        </a:p>
      </dgm:t>
    </dgm:pt>
    <dgm:pt modelId="{BB8A87B4-0814-4B0C-ABE4-AFCFF06B53B1}">
      <dgm:prSet/>
      <dgm:spPr/>
      <dgm:t>
        <a:bodyPr/>
        <a:lstStyle/>
        <a:p>
          <a:r>
            <a:rPr lang="es-ES_tradnl" smtClean="0"/>
            <a:t>Incluir aplicaciones</a:t>
          </a:r>
          <a:endParaRPr lang="es-ES_tradnl"/>
        </a:p>
      </dgm:t>
    </dgm:pt>
    <dgm:pt modelId="{0253AC8D-D61C-4D43-B6BF-7ADD44C25410}" type="parTrans" cxnId="{629AA364-54C6-411D-859D-10BFF8EC0748}">
      <dgm:prSet/>
      <dgm:spPr/>
      <dgm:t>
        <a:bodyPr/>
        <a:lstStyle/>
        <a:p>
          <a:endParaRPr lang="es-ES"/>
        </a:p>
      </dgm:t>
    </dgm:pt>
    <dgm:pt modelId="{482F1C9E-CE4F-4C8A-943A-3C1431125A9D}" type="sibTrans" cxnId="{629AA364-54C6-411D-859D-10BFF8EC0748}">
      <dgm:prSet/>
      <dgm:spPr/>
      <dgm:t>
        <a:bodyPr/>
        <a:lstStyle/>
        <a:p>
          <a:endParaRPr lang="es-ES"/>
        </a:p>
      </dgm:t>
    </dgm:pt>
    <dgm:pt modelId="{E2A07493-9981-4E43-8122-B51DE6ACAAA3}">
      <dgm:prSet/>
      <dgm:spPr/>
      <dgm:t>
        <a:bodyPr/>
        <a:lstStyle/>
        <a:p>
          <a:r>
            <a:rPr lang="es-ES_tradnl" smtClean="0"/>
            <a:t>Utilizar estándares</a:t>
          </a:r>
          <a:endParaRPr lang="es-ES_tradnl"/>
        </a:p>
      </dgm:t>
    </dgm:pt>
    <dgm:pt modelId="{3199E57D-1661-4EC9-8C52-1D816FC2AA04}" type="parTrans" cxnId="{175F2ABE-4C40-4F05-A967-888CFD0B3061}">
      <dgm:prSet/>
      <dgm:spPr/>
      <dgm:t>
        <a:bodyPr/>
        <a:lstStyle/>
        <a:p>
          <a:endParaRPr lang="es-ES"/>
        </a:p>
      </dgm:t>
    </dgm:pt>
    <dgm:pt modelId="{1CD76129-07D7-4B64-96D5-1C4EF6D99D3D}" type="sibTrans" cxnId="{175F2ABE-4C40-4F05-A967-888CFD0B3061}">
      <dgm:prSet/>
      <dgm:spPr/>
      <dgm:t>
        <a:bodyPr/>
        <a:lstStyle/>
        <a:p>
          <a:endParaRPr lang="es-ES"/>
        </a:p>
      </dgm:t>
    </dgm:pt>
    <dgm:pt modelId="{AE96BC02-6F7B-4DBE-BA47-BED9E6E26557}" type="pres">
      <dgm:prSet presAssocID="{4CA415DA-4AA4-4D6C-83B5-D77BEC7BDE01}" presName="vert0" presStyleCnt="0">
        <dgm:presLayoutVars>
          <dgm:dir/>
          <dgm:animOne val="branch"/>
          <dgm:animLvl val="lvl"/>
        </dgm:presLayoutVars>
      </dgm:prSet>
      <dgm:spPr/>
      <dgm:t>
        <a:bodyPr/>
        <a:lstStyle/>
        <a:p>
          <a:endParaRPr lang="es-ES"/>
        </a:p>
      </dgm:t>
    </dgm:pt>
    <dgm:pt modelId="{6F9C6AEC-91A6-4A81-BADB-46CBDD4D837B}" type="pres">
      <dgm:prSet presAssocID="{04E151F6-5CBF-49F4-880B-B9FEB426D928}" presName="thickLine" presStyleLbl="alignNode1" presStyleIdx="0" presStyleCnt="1" custLinFactNeighborX="-1633" custLinFactNeighborY="-14987"/>
      <dgm:spPr/>
    </dgm:pt>
    <dgm:pt modelId="{F16EEBC2-FCE5-43B7-A0F4-575CBE464A9C}" type="pres">
      <dgm:prSet presAssocID="{04E151F6-5CBF-49F4-880B-B9FEB426D928}" presName="horz1" presStyleCnt="0"/>
      <dgm:spPr/>
    </dgm:pt>
    <dgm:pt modelId="{1104F039-6340-4BD7-B020-B5DD1AE978E0}" type="pres">
      <dgm:prSet presAssocID="{04E151F6-5CBF-49F4-880B-B9FEB426D928}" presName="tx1" presStyleLbl="revTx" presStyleIdx="0" presStyleCnt="10"/>
      <dgm:spPr/>
      <dgm:t>
        <a:bodyPr/>
        <a:lstStyle/>
        <a:p>
          <a:endParaRPr lang="es-ES"/>
        </a:p>
      </dgm:t>
    </dgm:pt>
    <dgm:pt modelId="{88E53A8B-B446-4567-9C60-E4AC21FA8DAB}" type="pres">
      <dgm:prSet presAssocID="{04E151F6-5CBF-49F4-880B-B9FEB426D928}" presName="vert1" presStyleCnt="0"/>
      <dgm:spPr/>
    </dgm:pt>
    <dgm:pt modelId="{1DABF125-AB4B-41C1-8BC4-B6986A5DA670}" type="pres">
      <dgm:prSet presAssocID="{173C736B-FD70-49EE-AD9E-7D7EB780A301}" presName="vertSpace2a" presStyleCnt="0"/>
      <dgm:spPr/>
    </dgm:pt>
    <dgm:pt modelId="{498D9F6F-0357-4596-8EFB-730F7DFDA579}" type="pres">
      <dgm:prSet presAssocID="{173C736B-FD70-49EE-AD9E-7D7EB780A301}" presName="horz2" presStyleCnt="0"/>
      <dgm:spPr/>
    </dgm:pt>
    <dgm:pt modelId="{1E73FDE8-8190-4C04-8F42-ADFD6281BD03}" type="pres">
      <dgm:prSet presAssocID="{173C736B-FD70-49EE-AD9E-7D7EB780A301}" presName="horzSpace2" presStyleCnt="0"/>
      <dgm:spPr/>
    </dgm:pt>
    <dgm:pt modelId="{21530020-37FB-4041-B2C2-0F74BE1BE3C9}" type="pres">
      <dgm:prSet presAssocID="{173C736B-FD70-49EE-AD9E-7D7EB780A301}" presName="tx2" presStyleLbl="revTx" presStyleIdx="1" presStyleCnt="10"/>
      <dgm:spPr/>
      <dgm:t>
        <a:bodyPr/>
        <a:lstStyle/>
        <a:p>
          <a:endParaRPr lang="es-ES"/>
        </a:p>
      </dgm:t>
    </dgm:pt>
    <dgm:pt modelId="{D5353A43-5325-44A4-B9A9-73CD793716DE}" type="pres">
      <dgm:prSet presAssocID="{173C736B-FD70-49EE-AD9E-7D7EB780A301}" presName="vert2" presStyleCnt="0"/>
      <dgm:spPr/>
    </dgm:pt>
    <dgm:pt modelId="{D0F50FF3-40A0-46FD-AE32-60BD5F54D975}" type="pres">
      <dgm:prSet presAssocID="{173C736B-FD70-49EE-AD9E-7D7EB780A301}" presName="thinLine2b" presStyleLbl="callout" presStyleIdx="0" presStyleCnt="9"/>
      <dgm:spPr/>
    </dgm:pt>
    <dgm:pt modelId="{0E49AE5C-2CEE-4216-82DF-A8DCE8991D50}" type="pres">
      <dgm:prSet presAssocID="{173C736B-FD70-49EE-AD9E-7D7EB780A301}" presName="vertSpace2b" presStyleCnt="0"/>
      <dgm:spPr/>
    </dgm:pt>
    <dgm:pt modelId="{C8E695C8-493B-4EDE-A86C-512C4EC3F56F}" type="pres">
      <dgm:prSet presAssocID="{717A9C66-7CBC-446A-BE5B-C38229957178}" presName="horz2" presStyleCnt="0"/>
      <dgm:spPr/>
    </dgm:pt>
    <dgm:pt modelId="{15BD759F-FFD9-42C8-A73B-4E62E7242F1C}" type="pres">
      <dgm:prSet presAssocID="{717A9C66-7CBC-446A-BE5B-C38229957178}" presName="horzSpace2" presStyleCnt="0"/>
      <dgm:spPr/>
    </dgm:pt>
    <dgm:pt modelId="{B0C0222F-C9BC-46E9-BDCE-6F8C3C872735}" type="pres">
      <dgm:prSet presAssocID="{717A9C66-7CBC-446A-BE5B-C38229957178}" presName="tx2" presStyleLbl="revTx" presStyleIdx="2" presStyleCnt="10"/>
      <dgm:spPr/>
      <dgm:t>
        <a:bodyPr/>
        <a:lstStyle/>
        <a:p>
          <a:endParaRPr lang="es-ES"/>
        </a:p>
      </dgm:t>
    </dgm:pt>
    <dgm:pt modelId="{6AEAD1BD-DE59-4113-BFEF-A9A09998E695}" type="pres">
      <dgm:prSet presAssocID="{717A9C66-7CBC-446A-BE5B-C38229957178}" presName="vert2" presStyleCnt="0"/>
      <dgm:spPr/>
    </dgm:pt>
    <dgm:pt modelId="{AA7E18CD-EC2B-4FD9-9D9B-454570E0512D}" type="pres">
      <dgm:prSet presAssocID="{717A9C66-7CBC-446A-BE5B-C38229957178}" presName="thinLine2b" presStyleLbl="callout" presStyleIdx="1" presStyleCnt="9"/>
      <dgm:spPr/>
    </dgm:pt>
    <dgm:pt modelId="{B9A60AAA-4DD7-455B-AA0D-01425C0005D0}" type="pres">
      <dgm:prSet presAssocID="{717A9C66-7CBC-446A-BE5B-C38229957178}" presName="vertSpace2b" presStyleCnt="0"/>
      <dgm:spPr/>
    </dgm:pt>
    <dgm:pt modelId="{3758662B-B13F-401A-82F2-77DA11FB7980}" type="pres">
      <dgm:prSet presAssocID="{909B1EE9-EC8A-4870-84F0-F4E90043CDCC}" presName="horz2" presStyleCnt="0"/>
      <dgm:spPr/>
    </dgm:pt>
    <dgm:pt modelId="{DF7D40F5-A1F0-4E7B-8988-311FF1357196}" type="pres">
      <dgm:prSet presAssocID="{909B1EE9-EC8A-4870-84F0-F4E90043CDCC}" presName="horzSpace2" presStyleCnt="0"/>
      <dgm:spPr/>
    </dgm:pt>
    <dgm:pt modelId="{FF8AB612-A666-434F-8CC8-8229EA545B4C}" type="pres">
      <dgm:prSet presAssocID="{909B1EE9-EC8A-4870-84F0-F4E90043CDCC}" presName="tx2" presStyleLbl="revTx" presStyleIdx="3" presStyleCnt="10"/>
      <dgm:spPr/>
      <dgm:t>
        <a:bodyPr/>
        <a:lstStyle/>
        <a:p>
          <a:endParaRPr lang="es-ES"/>
        </a:p>
      </dgm:t>
    </dgm:pt>
    <dgm:pt modelId="{81B08892-280B-4B52-B6F8-8394DB600748}" type="pres">
      <dgm:prSet presAssocID="{909B1EE9-EC8A-4870-84F0-F4E90043CDCC}" presName="vert2" presStyleCnt="0"/>
      <dgm:spPr/>
    </dgm:pt>
    <dgm:pt modelId="{08FF9AB6-E53D-4891-9249-3A3B57718474}" type="pres">
      <dgm:prSet presAssocID="{909B1EE9-EC8A-4870-84F0-F4E90043CDCC}" presName="thinLine2b" presStyleLbl="callout" presStyleIdx="2" presStyleCnt="9"/>
      <dgm:spPr/>
    </dgm:pt>
    <dgm:pt modelId="{1B08C0CB-F75B-4AA9-AB89-FE35F28FD6B2}" type="pres">
      <dgm:prSet presAssocID="{909B1EE9-EC8A-4870-84F0-F4E90043CDCC}" presName="vertSpace2b" presStyleCnt="0"/>
      <dgm:spPr/>
    </dgm:pt>
    <dgm:pt modelId="{8EFF3C8C-A9A6-41CB-BD23-9EF535E4F543}" type="pres">
      <dgm:prSet presAssocID="{B36B4160-F68F-4B78-AA5E-2A5D95532183}" presName="horz2" presStyleCnt="0"/>
      <dgm:spPr/>
    </dgm:pt>
    <dgm:pt modelId="{088C92D9-C923-4F0A-AEBC-57BE658DF295}" type="pres">
      <dgm:prSet presAssocID="{B36B4160-F68F-4B78-AA5E-2A5D95532183}" presName="horzSpace2" presStyleCnt="0"/>
      <dgm:spPr/>
    </dgm:pt>
    <dgm:pt modelId="{5A3CD89A-1881-40A9-BFB7-A63B341FFB07}" type="pres">
      <dgm:prSet presAssocID="{B36B4160-F68F-4B78-AA5E-2A5D95532183}" presName="tx2" presStyleLbl="revTx" presStyleIdx="4" presStyleCnt="10"/>
      <dgm:spPr/>
      <dgm:t>
        <a:bodyPr/>
        <a:lstStyle/>
        <a:p>
          <a:endParaRPr lang="es-ES"/>
        </a:p>
      </dgm:t>
    </dgm:pt>
    <dgm:pt modelId="{0D265ECF-2320-4EF3-9B9A-84C5C77C6C18}" type="pres">
      <dgm:prSet presAssocID="{B36B4160-F68F-4B78-AA5E-2A5D95532183}" presName="vert2" presStyleCnt="0"/>
      <dgm:spPr/>
    </dgm:pt>
    <dgm:pt modelId="{9CBCA556-211F-478B-9DC6-068433112B88}" type="pres">
      <dgm:prSet presAssocID="{B36B4160-F68F-4B78-AA5E-2A5D95532183}" presName="thinLine2b" presStyleLbl="callout" presStyleIdx="3" presStyleCnt="9"/>
      <dgm:spPr/>
    </dgm:pt>
    <dgm:pt modelId="{A04F08BF-F1C5-4DD0-A8F8-8FD8F4E37A17}" type="pres">
      <dgm:prSet presAssocID="{B36B4160-F68F-4B78-AA5E-2A5D95532183}" presName="vertSpace2b" presStyleCnt="0"/>
      <dgm:spPr/>
    </dgm:pt>
    <dgm:pt modelId="{A9FF96E2-0EAD-48C2-B53E-DBAA86707844}" type="pres">
      <dgm:prSet presAssocID="{A349A147-F8FA-49E8-9CDB-C00B772DE30E}" presName="horz2" presStyleCnt="0"/>
      <dgm:spPr/>
    </dgm:pt>
    <dgm:pt modelId="{AD47D3F3-AB0C-496D-AAFF-96A728EC593F}" type="pres">
      <dgm:prSet presAssocID="{A349A147-F8FA-49E8-9CDB-C00B772DE30E}" presName="horzSpace2" presStyleCnt="0"/>
      <dgm:spPr/>
    </dgm:pt>
    <dgm:pt modelId="{F28DB033-BCD2-46EC-ABE6-5BCCC8384DBF}" type="pres">
      <dgm:prSet presAssocID="{A349A147-F8FA-49E8-9CDB-C00B772DE30E}" presName="tx2" presStyleLbl="revTx" presStyleIdx="5" presStyleCnt="10"/>
      <dgm:spPr/>
      <dgm:t>
        <a:bodyPr/>
        <a:lstStyle/>
        <a:p>
          <a:endParaRPr lang="es-ES"/>
        </a:p>
      </dgm:t>
    </dgm:pt>
    <dgm:pt modelId="{51A105DC-8E68-4CC5-8401-20AD8682C7CF}" type="pres">
      <dgm:prSet presAssocID="{A349A147-F8FA-49E8-9CDB-C00B772DE30E}" presName="vert2" presStyleCnt="0"/>
      <dgm:spPr/>
    </dgm:pt>
    <dgm:pt modelId="{CA8E68AE-557F-4BCC-8052-C354DD13FB0F}" type="pres">
      <dgm:prSet presAssocID="{A349A147-F8FA-49E8-9CDB-C00B772DE30E}" presName="thinLine2b" presStyleLbl="callout" presStyleIdx="4" presStyleCnt="9"/>
      <dgm:spPr/>
    </dgm:pt>
    <dgm:pt modelId="{F63683E3-F9DF-4BBC-BF9C-C8B3DB23C23F}" type="pres">
      <dgm:prSet presAssocID="{A349A147-F8FA-49E8-9CDB-C00B772DE30E}" presName="vertSpace2b" presStyleCnt="0"/>
      <dgm:spPr/>
    </dgm:pt>
    <dgm:pt modelId="{457FC5EF-671A-4C08-997E-B141ECA0526A}" type="pres">
      <dgm:prSet presAssocID="{81FAECE4-9BB9-44D7-B1CB-8AF3633D2D0D}" presName="horz2" presStyleCnt="0"/>
      <dgm:spPr/>
    </dgm:pt>
    <dgm:pt modelId="{0CBB7C32-65CC-4808-9865-18355C79B976}" type="pres">
      <dgm:prSet presAssocID="{81FAECE4-9BB9-44D7-B1CB-8AF3633D2D0D}" presName="horzSpace2" presStyleCnt="0"/>
      <dgm:spPr/>
    </dgm:pt>
    <dgm:pt modelId="{0F43027E-BD19-4313-8B7E-524F5D2CD4BC}" type="pres">
      <dgm:prSet presAssocID="{81FAECE4-9BB9-44D7-B1CB-8AF3633D2D0D}" presName="tx2" presStyleLbl="revTx" presStyleIdx="6" presStyleCnt="10"/>
      <dgm:spPr/>
      <dgm:t>
        <a:bodyPr/>
        <a:lstStyle/>
        <a:p>
          <a:endParaRPr lang="es-ES"/>
        </a:p>
      </dgm:t>
    </dgm:pt>
    <dgm:pt modelId="{8F8B17F3-95C0-4E02-B8AF-6AB4C3859EF4}" type="pres">
      <dgm:prSet presAssocID="{81FAECE4-9BB9-44D7-B1CB-8AF3633D2D0D}" presName="vert2" presStyleCnt="0"/>
      <dgm:spPr/>
    </dgm:pt>
    <dgm:pt modelId="{7DC7AAB7-58DC-45EE-8C2D-0C7F4D9C964C}" type="pres">
      <dgm:prSet presAssocID="{81FAECE4-9BB9-44D7-B1CB-8AF3633D2D0D}" presName="thinLine2b" presStyleLbl="callout" presStyleIdx="5" presStyleCnt="9"/>
      <dgm:spPr/>
    </dgm:pt>
    <dgm:pt modelId="{B3B5D9DE-C175-4A7C-AFCF-336E8A4C8DAF}" type="pres">
      <dgm:prSet presAssocID="{81FAECE4-9BB9-44D7-B1CB-8AF3633D2D0D}" presName="vertSpace2b" presStyleCnt="0"/>
      <dgm:spPr/>
    </dgm:pt>
    <dgm:pt modelId="{A0E94E41-DE47-4764-B0C6-6BB0AC2E9823}" type="pres">
      <dgm:prSet presAssocID="{D4E90D1C-ACBD-449F-9534-FC2C59A02536}" presName="horz2" presStyleCnt="0"/>
      <dgm:spPr/>
    </dgm:pt>
    <dgm:pt modelId="{EE7F2744-DCBC-4B31-B73F-AEE5B2858BE1}" type="pres">
      <dgm:prSet presAssocID="{D4E90D1C-ACBD-449F-9534-FC2C59A02536}" presName="horzSpace2" presStyleCnt="0"/>
      <dgm:spPr/>
    </dgm:pt>
    <dgm:pt modelId="{0A09328E-1E26-4B3B-A028-307489EBA7C6}" type="pres">
      <dgm:prSet presAssocID="{D4E90D1C-ACBD-449F-9534-FC2C59A02536}" presName="tx2" presStyleLbl="revTx" presStyleIdx="7" presStyleCnt="10"/>
      <dgm:spPr/>
      <dgm:t>
        <a:bodyPr/>
        <a:lstStyle/>
        <a:p>
          <a:endParaRPr lang="es-ES"/>
        </a:p>
      </dgm:t>
    </dgm:pt>
    <dgm:pt modelId="{201E23FB-1E63-44A8-B2F5-2683AA5E1790}" type="pres">
      <dgm:prSet presAssocID="{D4E90D1C-ACBD-449F-9534-FC2C59A02536}" presName="vert2" presStyleCnt="0"/>
      <dgm:spPr/>
    </dgm:pt>
    <dgm:pt modelId="{84CE8B5D-7361-45E1-862E-12A04200688C}" type="pres">
      <dgm:prSet presAssocID="{D4E90D1C-ACBD-449F-9534-FC2C59A02536}" presName="thinLine2b" presStyleLbl="callout" presStyleIdx="6" presStyleCnt="9"/>
      <dgm:spPr/>
    </dgm:pt>
    <dgm:pt modelId="{550B40F6-83B8-4CAA-B174-B5D75E5A2036}" type="pres">
      <dgm:prSet presAssocID="{D4E90D1C-ACBD-449F-9534-FC2C59A02536}" presName="vertSpace2b" presStyleCnt="0"/>
      <dgm:spPr/>
    </dgm:pt>
    <dgm:pt modelId="{4BBD916E-6979-4434-92A6-6DC70AD78FE8}" type="pres">
      <dgm:prSet presAssocID="{BB8A87B4-0814-4B0C-ABE4-AFCFF06B53B1}" presName="horz2" presStyleCnt="0"/>
      <dgm:spPr/>
    </dgm:pt>
    <dgm:pt modelId="{8DA6311D-3108-4FEB-A38F-0B619189A834}" type="pres">
      <dgm:prSet presAssocID="{BB8A87B4-0814-4B0C-ABE4-AFCFF06B53B1}" presName="horzSpace2" presStyleCnt="0"/>
      <dgm:spPr/>
    </dgm:pt>
    <dgm:pt modelId="{88FC0F03-2782-4ADA-87E0-4A341DF33246}" type="pres">
      <dgm:prSet presAssocID="{BB8A87B4-0814-4B0C-ABE4-AFCFF06B53B1}" presName="tx2" presStyleLbl="revTx" presStyleIdx="8" presStyleCnt="10"/>
      <dgm:spPr/>
      <dgm:t>
        <a:bodyPr/>
        <a:lstStyle/>
        <a:p>
          <a:endParaRPr lang="es-ES"/>
        </a:p>
      </dgm:t>
    </dgm:pt>
    <dgm:pt modelId="{68BDDC63-A4C7-4E5D-B650-CDAE628198E7}" type="pres">
      <dgm:prSet presAssocID="{BB8A87B4-0814-4B0C-ABE4-AFCFF06B53B1}" presName="vert2" presStyleCnt="0"/>
      <dgm:spPr/>
    </dgm:pt>
    <dgm:pt modelId="{7CA5E5DE-D5FE-4F3F-9BF2-6E332DEB1CAF}" type="pres">
      <dgm:prSet presAssocID="{BB8A87B4-0814-4B0C-ABE4-AFCFF06B53B1}" presName="thinLine2b" presStyleLbl="callout" presStyleIdx="7" presStyleCnt="9"/>
      <dgm:spPr/>
    </dgm:pt>
    <dgm:pt modelId="{B2FBBDC7-4A61-4F58-884F-D05116A5FB59}" type="pres">
      <dgm:prSet presAssocID="{BB8A87B4-0814-4B0C-ABE4-AFCFF06B53B1}" presName="vertSpace2b" presStyleCnt="0"/>
      <dgm:spPr/>
    </dgm:pt>
    <dgm:pt modelId="{661C5DA2-9848-485C-9C96-A388BFF72DDE}" type="pres">
      <dgm:prSet presAssocID="{E2A07493-9981-4E43-8122-B51DE6ACAAA3}" presName="horz2" presStyleCnt="0"/>
      <dgm:spPr/>
    </dgm:pt>
    <dgm:pt modelId="{88147FF1-7CE5-4ACB-A068-EE097AA48662}" type="pres">
      <dgm:prSet presAssocID="{E2A07493-9981-4E43-8122-B51DE6ACAAA3}" presName="horzSpace2" presStyleCnt="0"/>
      <dgm:spPr/>
    </dgm:pt>
    <dgm:pt modelId="{2D42CA74-4AF3-4DCF-9565-27CFD29EA80A}" type="pres">
      <dgm:prSet presAssocID="{E2A07493-9981-4E43-8122-B51DE6ACAAA3}" presName="tx2" presStyleLbl="revTx" presStyleIdx="9" presStyleCnt="10"/>
      <dgm:spPr/>
      <dgm:t>
        <a:bodyPr/>
        <a:lstStyle/>
        <a:p>
          <a:endParaRPr lang="es-ES"/>
        </a:p>
      </dgm:t>
    </dgm:pt>
    <dgm:pt modelId="{0069284E-B637-4709-A11D-C404892147D2}" type="pres">
      <dgm:prSet presAssocID="{E2A07493-9981-4E43-8122-B51DE6ACAAA3}" presName="vert2" presStyleCnt="0"/>
      <dgm:spPr/>
    </dgm:pt>
    <dgm:pt modelId="{4187BD9A-B357-49BC-850B-FA833C8F63A7}" type="pres">
      <dgm:prSet presAssocID="{E2A07493-9981-4E43-8122-B51DE6ACAAA3}" presName="thinLine2b" presStyleLbl="callout" presStyleIdx="8" presStyleCnt="9"/>
      <dgm:spPr/>
    </dgm:pt>
    <dgm:pt modelId="{23D5DE2F-F254-4C58-A398-D74662E91536}" type="pres">
      <dgm:prSet presAssocID="{E2A07493-9981-4E43-8122-B51DE6ACAAA3}" presName="vertSpace2b" presStyleCnt="0"/>
      <dgm:spPr/>
    </dgm:pt>
  </dgm:ptLst>
  <dgm:cxnLst>
    <dgm:cxn modelId="{0B4FD388-42F1-44EE-BE84-064FA5E096BB}" type="presOf" srcId="{E2A07493-9981-4E43-8122-B51DE6ACAAA3}" destId="{2D42CA74-4AF3-4DCF-9565-27CFD29EA80A}" srcOrd="0" destOrd="0" presId="urn:microsoft.com/office/officeart/2008/layout/LinedList"/>
    <dgm:cxn modelId="{89B82626-C86E-4FEC-B6D6-A9CD54807C61}" srcId="{04E151F6-5CBF-49F4-880B-B9FEB426D928}" destId="{D4E90D1C-ACBD-449F-9534-FC2C59A02536}" srcOrd="6" destOrd="0" parTransId="{CD720316-3013-4A45-A0DF-3408CC7CF324}" sibTransId="{5C0A0DC8-DD74-4D82-957B-B2F54552F287}"/>
    <dgm:cxn modelId="{8C9B02FD-FC74-4938-810F-D57DC8B8F9AA}" type="presOf" srcId="{173C736B-FD70-49EE-AD9E-7D7EB780A301}" destId="{21530020-37FB-4041-B2C2-0F74BE1BE3C9}" srcOrd="0" destOrd="0" presId="urn:microsoft.com/office/officeart/2008/layout/LinedList"/>
    <dgm:cxn modelId="{629AA364-54C6-411D-859D-10BFF8EC0748}" srcId="{04E151F6-5CBF-49F4-880B-B9FEB426D928}" destId="{BB8A87B4-0814-4B0C-ABE4-AFCFF06B53B1}" srcOrd="7" destOrd="0" parTransId="{0253AC8D-D61C-4D43-B6BF-7ADD44C25410}" sibTransId="{482F1C9E-CE4F-4C8A-943A-3C1431125A9D}"/>
    <dgm:cxn modelId="{1F7F0B29-3B37-4A03-9280-2DA3BA76B205}" type="presOf" srcId="{909B1EE9-EC8A-4870-84F0-F4E90043CDCC}" destId="{FF8AB612-A666-434F-8CC8-8229EA545B4C}" srcOrd="0" destOrd="0" presId="urn:microsoft.com/office/officeart/2008/layout/LinedList"/>
    <dgm:cxn modelId="{84047C96-F936-4629-9F5A-E55483859DCC}" type="presOf" srcId="{BB8A87B4-0814-4B0C-ABE4-AFCFF06B53B1}" destId="{88FC0F03-2782-4ADA-87E0-4A341DF33246}" srcOrd="0" destOrd="0" presId="urn:microsoft.com/office/officeart/2008/layout/LinedList"/>
    <dgm:cxn modelId="{4659F9A4-1753-4C5C-9577-E4FBC2D4BCAF}" srcId="{04E151F6-5CBF-49F4-880B-B9FEB426D928}" destId="{717A9C66-7CBC-446A-BE5B-C38229957178}" srcOrd="1" destOrd="0" parTransId="{FAE19B7E-F7DA-43B3-9683-88B29CD7ECB8}" sibTransId="{9630D955-7727-497A-AB67-6CB0BAE18854}"/>
    <dgm:cxn modelId="{22668541-052A-4186-88E2-26CC481F0F5F}" srcId="{04E151F6-5CBF-49F4-880B-B9FEB426D928}" destId="{B36B4160-F68F-4B78-AA5E-2A5D95532183}" srcOrd="3" destOrd="0" parTransId="{401CF00B-E0AE-4FBC-BE57-A38E145F4259}" sibTransId="{C71F7BBF-DF2E-4764-9587-6896569B4C17}"/>
    <dgm:cxn modelId="{4FCC026B-B7CF-4BAE-ACB5-F423D1A440DB}" type="presOf" srcId="{B36B4160-F68F-4B78-AA5E-2A5D95532183}" destId="{5A3CD89A-1881-40A9-BFB7-A63B341FFB07}" srcOrd="0" destOrd="0" presId="urn:microsoft.com/office/officeart/2008/layout/LinedList"/>
    <dgm:cxn modelId="{B092E581-F948-4071-9FC3-2E534A04E4F6}" srcId="{4CA415DA-4AA4-4D6C-83B5-D77BEC7BDE01}" destId="{04E151F6-5CBF-49F4-880B-B9FEB426D928}" srcOrd="0" destOrd="0" parTransId="{0510A75F-605B-4F7D-B510-EBA53DC1A4C8}" sibTransId="{A150E805-13D9-48CE-9274-8C4ED6C77AF7}"/>
    <dgm:cxn modelId="{2794B963-CFE6-4C63-AFBC-19EB1841961C}" type="presOf" srcId="{717A9C66-7CBC-446A-BE5B-C38229957178}" destId="{B0C0222F-C9BC-46E9-BDCE-6F8C3C872735}" srcOrd="0" destOrd="0" presId="urn:microsoft.com/office/officeart/2008/layout/LinedList"/>
    <dgm:cxn modelId="{D656320B-8C84-4DA8-8D9B-521AEF114FA2}" srcId="{04E151F6-5CBF-49F4-880B-B9FEB426D928}" destId="{A349A147-F8FA-49E8-9CDB-C00B772DE30E}" srcOrd="4" destOrd="0" parTransId="{5E793095-A283-43CE-BFDD-617C176D9053}" sibTransId="{AE583D01-BAB0-4380-91C9-31394128926F}"/>
    <dgm:cxn modelId="{CB7B962B-6B4F-477C-8910-11D910FB2646}" type="presOf" srcId="{04E151F6-5CBF-49F4-880B-B9FEB426D928}" destId="{1104F039-6340-4BD7-B020-B5DD1AE978E0}" srcOrd="0" destOrd="0" presId="urn:microsoft.com/office/officeart/2008/layout/LinedList"/>
    <dgm:cxn modelId="{5BF485FE-5DFD-4B5F-9E5D-13EC8B968360}" srcId="{04E151F6-5CBF-49F4-880B-B9FEB426D928}" destId="{81FAECE4-9BB9-44D7-B1CB-8AF3633D2D0D}" srcOrd="5" destOrd="0" parTransId="{2A268F7B-A601-49BD-B040-A6B5F2B791E2}" sibTransId="{1A6EBC17-B00E-4E8D-AC82-F7F4C999915A}"/>
    <dgm:cxn modelId="{4F1D0572-4763-4436-BEE8-0CC6766E0D6D}" type="presOf" srcId="{A349A147-F8FA-49E8-9CDB-C00B772DE30E}" destId="{F28DB033-BCD2-46EC-ABE6-5BCCC8384DBF}" srcOrd="0" destOrd="0" presId="urn:microsoft.com/office/officeart/2008/layout/LinedList"/>
    <dgm:cxn modelId="{240A5906-D95E-4920-BE6F-14606C11AE8A}" type="presOf" srcId="{81FAECE4-9BB9-44D7-B1CB-8AF3633D2D0D}" destId="{0F43027E-BD19-4313-8B7E-524F5D2CD4BC}" srcOrd="0" destOrd="0" presId="urn:microsoft.com/office/officeart/2008/layout/LinedList"/>
    <dgm:cxn modelId="{7197313F-5E0B-4090-94D5-0CD4F3F19078}" type="presOf" srcId="{4CA415DA-4AA4-4D6C-83B5-D77BEC7BDE01}" destId="{AE96BC02-6F7B-4DBE-BA47-BED9E6E26557}" srcOrd="0" destOrd="0" presId="urn:microsoft.com/office/officeart/2008/layout/LinedList"/>
    <dgm:cxn modelId="{EB95AC0C-D37F-4DA6-AE12-05E0BC8195C0}" srcId="{04E151F6-5CBF-49F4-880B-B9FEB426D928}" destId="{173C736B-FD70-49EE-AD9E-7D7EB780A301}" srcOrd="0" destOrd="0" parTransId="{CA81D713-531F-403A-B2C9-1E86E34D4365}" sibTransId="{D68E3E29-BE6C-4A04-9AC9-DD60783D5804}"/>
    <dgm:cxn modelId="{28898174-E0D6-40A3-9853-6C88A6B2D965}" type="presOf" srcId="{D4E90D1C-ACBD-449F-9534-FC2C59A02536}" destId="{0A09328E-1E26-4B3B-A028-307489EBA7C6}" srcOrd="0" destOrd="0" presId="urn:microsoft.com/office/officeart/2008/layout/LinedList"/>
    <dgm:cxn modelId="{175F2ABE-4C40-4F05-A967-888CFD0B3061}" srcId="{04E151F6-5CBF-49F4-880B-B9FEB426D928}" destId="{E2A07493-9981-4E43-8122-B51DE6ACAAA3}" srcOrd="8" destOrd="0" parTransId="{3199E57D-1661-4EC9-8C52-1D816FC2AA04}" sibTransId="{1CD76129-07D7-4B64-96D5-1C4EF6D99D3D}"/>
    <dgm:cxn modelId="{5DEFEEE2-1F19-4810-AE7C-2705F06432E6}" srcId="{04E151F6-5CBF-49F4-880B-B9FEB426D928}" destId="{909B1EE9-EC8A-4870-84F0-F4E90043CDCC}" srcOrd="2" destOrd="0" parTransId="{1BD6B7BD-813B-49E3-93B1-12055AF66376}" sibTransId="{FA2B0EBB-D39D-4332-941B-7D820E1B85AF}"/>
    <dgm:cxn modelId="{0E149641-3B53-4C28-B4E5-FD942B0AB867}" type="presParOf" srcId="{AE96BC02-6F7B-4DBE-BA47-BED9E6E26557}" destId="{6F9C6AEC-91A6-4A81-BADB-46CBDD4D837B}" srcOrd="0" destOrd="0" presId="urn:microsoft.com/office/officeart/2008/layout/LinedList"/>
    <dgm:cxn modelId="{B605E13C-61EC-40FE-99D1-7573BCFE59FB}" type="presParOf" srcId="{AE96BC02-6F7B-4DBE-BA47-BED9E6E26557}" destId="{F16EEBC2-FCE5-43B7-A0F4-575CBE464A9C}" srcOrd="1" destOrd="0" presId="urn:microsoft.com/office/officeart/2008/layout/LinedList"/>
    <dgm:cxn modelId="{9899BF68-D2EB-4C0A-9B6C-2C832CC76719}" type="presParOf" srcId="{F16EEBC2-FCE5-43B7-A0F4-575CBE464A9C}" destId="{1104F039-6340-4BD7-B020-B5DD1AE978E0}" srcOrd="0" destOrd="0" presId="urn:microsoft.com/office/officeart/2008/layout/LinedList"/>
    <dgm:cxn modelId="{B00CF5E8-8739-4645-9A71-9D0471118F3D}" type="presParOf" srcId="{F16EEBC2-FCE5-43B7-A0F4-575CBE464A9C}" destId="{88E53A8B-B446-4567-9C60-E4AC21FA8DAB}" srcOrd="1" destOrd="0" presId="urn:microsoft.com/office/officeart/2008/layout/LinedList"/>
    <dgm:cxn modelId="{5EE199DD-C78E-4096-BBCF-A4D99B1BB838}" type="presParOf" srcId="{88E53A8B-B446-4567-9C60-E4AC21FA8DAB}" destId="{1DABF125-AB4B-41C1-8BC4-B6986A5DA670}" srcOrd="0" destOrd="0" presId="urn:microsoft.com/office/officeart/2008/layout/LinedList"/>
    <dgm:cxn modelId="{9B713CA3-B3C4-440F-917A-6CFE00B46224}" type="presParOf" srcId="{88E53A8B-B446-4567-9C60-E4AC21FA8DAB}" destId="{498D9F6F-0357-4596-8EFB-730F7DFDA579}" srcOrd="1" destOrd="0" presId="urn:microsoft.com/office/officeart/2008/layout/LinedList"/>
    <dgm:cxn modelId="{407F94D0-9910-4CC8-B37A-8B66FD091553}" type="presParOf" srcId="{498D9F6F-0357-4596-8EFB-730F7DFDA579}" destId="{1E73FDE8-8190-4C04-8F42-ADFD6281BD03}" srcOrd="0" destOrd="0" presId="urn:microsoft.com/office/officeart/2008/layout/LinedList"/>
    <dgm:cxn modelId="{5E56AD33-8DB3-4AF7-9801-08EA862B4572}" type="presParOf" srcId="{498D9F6F-0357-4596-8EFB-730F7DFDA579}" destId="{21530020-37FB-4041-B2C2-0F74BE1BE3C9}" srcOrd="1" destOrd="0" presId="urn:microsoft.com/office/officeart/2008/layout/LinedList"/>
    <dgm:cxn modelId="{12236662-8E3B-4496-85F0-848D951BAC03}" type="presParOf" srcId="{498D9F6F-0357-4596-8EFB-730F7DFDA579}" destId="{D5353A43-5325-44A4-B9A9-73CD793716DE}" srcOrd="2" destOrd="0" presId="urn:microsoft.com/office/officeart/2008/layout/LinedList"/>
    <dgm:cxn modelId="{49FCF23D-D7F7-4E1B-B219-1A95785DF3CD}" type="presParOf" srcId="{88E53A8B-B446-4567-9C60-E4AC21FA8DAB}" destId="{D0F50FF3-40A0-46FD-AE32-60BD5F54D975}" srcOrd="2" destOrd="0" presId="urn:microsoft.com/office/officeart/2008/layout/LinedList"/>
    <dgm:cxn modelId="{97A905D3-8636-4D9E-AA7F-21330E821619}" type="presParOf" srcId="{88E53A8B-B446-4567-9C60-E4AC21FA8DAB}" destId="{0E49AE5C-2CEE-4216-82DF-A8DCE8991D50}" srcOrd="3" destOrd="0" presId="urn:microsoft.com/office/officeart/2008/layout/LinedList"/>
    <dgm:cxn modelId="{01CD03C8-998D-4B4F-BC83-91624052A134}" type="presParOf" srcId="{88E53A8B-B446-4567-9C60-E4AC21FA8DAB}" destId="{C8E695C8-493B-4EDE-A86C-512C4EC3F56F}" srcOrd="4" destOrd="0" presId="urn:microsoft.com/office/officeart/2008/layout/LinedList"/>
    <dgm:cxn modelId="{0C29F0DF-38CF-4C71-9E0D-0ECF7D5668AA}" type="presParOf" srcId="{C8E695C8-493B-4EDE-A86C-512C4EC3F56F}" destId="{15BD759F-FFD9-42C8-A73B-4E62E7242F1C}" srcOrd="0" destOrd="0" presId="urn:microsoft.com/office/officeart/2008/layout/LinedList"/>
    <dgm:cxn modelId="{BCB9A1F4-B78D-4FAD-9E5C-BFA31D7EBFBB}" type="presParOf" srcId="{C8E695C8-493B-4EDE-A86C-512C4EC3F56F}" destId="{B0C0222F-C9BC-46E9-BDCE-6F8C3C872735}" srcOrd="1" destOrd="0" presId="urn:microsoft.com/office/officeart/2008/layout/LinedList"/>
    <dgm:cxn modelId="{8313F120-7202-4B79-9E95-FEF09E913EC0}" type="presParOf" srcId="{C8E695C8-493B-4EDE-A86C-512C4EC3F56F}" destId="{6AEAD1BD-DE59-4113-BFEF-A9A09998E695}" srcOrd="2" destOrd="0" presId="urn:microsoft.com/office/officeart/2008/layout/LinedList"/>
    <dgm:cxn modelId="{39625784-7836-4663-87AC-8BFDB20FC613}" type="presParOf" srcId="{88E53A8B-B446-4567-9C60-E4AC21FA8DAB}" destId="{AA7E18CD-EC2B-4FD9-9D9B-454570E0512D}" srcOrd="5" destOrd="0" presId="urn:microsoft.com/office/officeart/2008/layout/LinedList"/>
    <dgm:cxn modelId="{192658BB-F9AC-44E8-804C-E32224641497}" type="presParOf" srcId="{88E53A8B-B446-4567-9C60-E4AC21FA8DAB}" destId="{B9A60AAA-4DD7-455B-AA0D-01425C0005D0}" srcOrd="6" destOrd="0" presId="urn:microsoft.com/office/officeart/2008/layout/LinedList"/>
    <dgm:cxn modelId="{C100CA33-29F1-4E22-8E80-5FE612D23A4D}" type="presParOf" srcId="{88E53A8B-B446-4567-9C60-E4AC21FA8DAB}" destId="{3758662B-B13F-401A-82F2-77DA11FB7980}" srcOrd="7" destOrd="0" presId="urn:microsoft.com/office/officeart/2008/layout/LinedList"/>
    <dgm:cxn modelId="{BCF049DC-0D3D-444B-A747-2C6779D3AEFA}" type="presParOf" srcId="{3758662B-B13F-401A-82F2-77DA11FB7980}" destId="{DF7D40F5-A1F0-4E7B-8988-311FF1357196}" srcOrd="0" destOrd="0" presId="urn:microsoft.com/office/officeart/2008/layout/LinedList"/>
    <dgm:cxn modelId="{4C6202A3-E353-4254-84F1-6F7B48D79E5F}" type="presParOf" srcId="{3758662B-B13F-401A-82F2-77DA11FB7980}" destId="{FF8AB612-A666-434F-8CC8-8229EA545B4C}" srcOrd="1" destOrd="0" presId="urn:microsoft.com/office/officeart/2008/layout/LinedList"/>
    <dgm:cxn modelId="{492C5D90-C790-49A0-8675-1F526BC8C906}" type="presParOf" srcId="{3758662B-B13F-401A-82F2-77DA11FB7980}" destId="{81B08892-280B-4B52-B6F8-8394DB600748}" srcOrd="2" destOrd="0" presId="urn:microsoft.com/office/officeart/2008/layout/LinedList"/>
    <dgm:cxn modelId="{E09DCB22-6E37-41C3-8DB2-38FA0087A7EA}" type="presParOf" srcId="{88E53A8B-B446-4567-9C60-E4AC21FA8DAB}" destId="{08FF9AB6-E53D-4891-9249-3A3B57718474}" srcOrd="8" destOrd="0" presId="urn:microsoft.com/office/officeart/2008/layout/LinedList"/>
    <dgm:cxn modelId="{D579340A-87CB-44F1-9E3E-2A25E1CE2A4C}" type="presParOf" srcId="{88E53A8B-B446-4567-9C60-E4AC21FA8DAB}" destId="{1B08C0CB-F75B-4AA9-AB89-FE35F28FD6B2}" srcOrd="9" destOrd="0" presId="urn:microsoft.com/office/officeart/2008/layout/LinedList"/>
    <dgm:cxn modelId="{06BFAC36-2980-4DE1-AFD7-338EDB8D6721}" type="presParOf" srcId="{88E53A8B-B446-4567-9C60-E4AC21FA8DAB}" destId="{8EFF3C8C-A9A6-41CB-BD23-9EF535E4F543}" srcOrd="10" destOrd="0" presId="urn:microsoft.com/office/officeart/2008/layout/LinedList"/>
    <dgm:cxn modelId="{55C27C72-2165-47D4-9B98-E62E0AFAEBB6}" type="presParOf" srcId="{8EFF3C8C-A9A6-41CB-BD23-9EF535E4F543}" destId="{088C92D9-C923-4F0A-AEBC-57BE658DF295}" srcOrd="0" destOrd="0" presId="urn:microsoft.com/office/officeart/2008/layout/LinedList"/>
    <dgm:cxn modelId="{7D9E0664-9588-475A-83B9-D0FF335D02DB}" type="presParOf" srcId="{8EFF3C8C-A9A6-41CB-BD23-9EF535E4F543}" destId="{5A3CD89A-1881-40A9-BFB7-A63B341FFB07}" srcOrd="1" destOrd="0" presId="urn:microsoft.com/office/officeart/2008/layout/LinedList"/>
    <dgm:cxn modelId="{85CFD73C-234A-483D-A75F-269F18E52DFA}" type="presParOf" srcId="{8EFF3C8C-A9A6-41CB-BD23-9EF535E4F543}" destId="{0D265ECF-2320-4EF3-9B9A-84C5C77C6C18}" srcOrd="2" destOrd="0" presId="urn:microsoft.com/office/officeart/2008/layout/LinedList"/>
    <dgm:cxn modelId="{205FFBFE-3149-4021-AEA3-2B65CDB9F283}" type="presParOf" srcId="{88E53A8B-B446-4567-9C60-E4AC21FA8DAB}" destId="{9CBCA556-211F-478B-9DC6-068433112B88}" srcOrd="11" destOrd="0" presId="urn:microsoft.com/office/officeart/2008/layout/LinedList"/>
    <dgm:cxn modelId="{D3F47F88-7770-4075-A07E-2A84EC29A08D}" type="presParOf" srcId="{88E53A8B-B446-4567-9C60-E4AC21FA8DAB}" destId="{A04F08BF-F1C5-4DD0-A8F8-8FD8F4E37A17}" srcOrd="12" destOrd="0" presId="urn:microsoft.com/office/officeart/2008/layout/LinedList"/>
    <dgm:cxn modelId="{B2B685FB-0B58-4903-B45B-4BF2922E7DDE}" type="presParOf" srcId="{88E53A8B-B446-4567-9C60-E4AC21FA8DAB}" destId="{A9FF96E2-0EAD-48C2-B53E-DBAA86707844}" srcOrd="13" destOrd="0" presId="urn:microsoft.com/office/officeart/2008/layout/LinedList"/>
    <dgm:cxn modelId="{7E12F119-B68B-4BF3-9A21-29B367B8FC90}" type="presParOf" srcId="{A9FF96E2-0EAD-48C2-B53E-DBAA86707844}" destId="{AD47D3F3-AB0C-496D-AAFF-96A728EC593F}" srcOrd="0" destOrd="0" presId="urn:microsoft.com/office/officeart/2008/layout/LinedList"/>
    <dgm:cxn modelId="{9D1210D7-4FEB-494C-A420-F5247BDA6020}" type="presParOf" srcId="{A9FF96E2-0EAD-48C2-B53E-DBAA86707844}" destId="{F28DB033-BCD2-46EC-ABE6-5BCCC8384DBF}" srcOrd="1" destOrd="0" presId="urn:microsoft.com/office/officeart/2008/layout/LinedList"/>
    <dgm:cxn modelId="{5DF4DB93-08D8-4890-B963-C23AF2F5F2C0}" type="presParOf" srcId="{A9FF96E2-0EAD-48C2-B53E-DBAA86707844}" destId="{51A105DC-8E68-4CC5-8401-20AD8682C7CF}" srcOrd="2" destOrd="0" presId="urn:microsoft.com/office/officeart/2008/layout/LinedList"/>
    <dgm:cxn modelId="{B87F8223-2B65-483B-BA6A-330C27AFE231}" type="presParOf" srcId="{88E53A8B-B446-4567-9C60-E4AC21FA8DAB}" destId="{CA8E68AE-557F-4BCC-8052-C354DD13FB0F}" srcOrd="14" destOrd="0" presId="urn:microsoft.com/office/officeart/2008/layout/LinedList"/>
    <dgm:cxn modelId="{034E61F1-BE75-429C-84E9-8D3420DA00B8}" type="presParOf" srcId="{88E53A8B-B446-4567-9C60-E4AC21FA8DAB}" destId="{F63683E3-F9DF-4BBC-BF9C-C8B3DB23C23F}" srcOrd="15" destOrd="0" presId="urn:microsoft.com/office/officeart/2008/layout/LinedList"/>
    <dgm:cxn modelId="{52D9AEBA-3A46-4CCA-BE67-65A71C533716}" type="presParOf" srcId="{88E53A8B-B446-4567-9C60-E4AC21FA8DAB}" destId="{457FC5EF-671A-4C08-997E-B141ECA0526A}" srcOrd="16" destOrd="0" presId="urn:microsoft.com/office/officeart/2008/layout/LinedList"/>
    <dgm:cxn modelId="{10F0B74B-BA93-4D68-B08F-3A0137DBC8F6}" type="presParOf" srcId="{457FC5EF-671A-4C08-997E-B141ECA0526A}" destId="{0CBB7C32-65CC-4808-9865-18355C79B976}" srcOrd="0" destOrd="0" presId="urn:microsoft.com/office/officeart/2008/layout/LinedList"/>
    <dgm:cxn modelId="{8020F09B-2165-45D6-B3B7-38A0EC050ABC}" type="presParOf" srcId="{457FC5EF-671A-4C08-997E-B141ECA0526A}" destId="{0F43027E-BD19-4313-8B7E-524F5D2CD4BC}" srcOrd="1" destOrd="0" presId="urn:microsoft.com/office/officeart/2008/layout/LinedList"/>
    <dgm:cxn modelId="{4F09EEF0-86F5-4D3C-9626-8DD8434E8382}" type="presParOf" srcId="{457FC5EF-671A-4C08-997E-B141ECA0526A}" destId="{8F8B17F3-95C0-4E02-B8AF-6AB4C3859EF4}" srcOrd="2" destOrd="0" presId="urn:microsoft.com/office/officeart/2008/layout/LinedList"/>
    <dgm:cxn modelId="{D80A5C60-A7BC-408E-8D1B-BDDFBFEF276A}" type="presParOf" srcId="{88E53A8B-B446-4567-9C60-E4AC21FA8DAB}" destId="{7DC7AAB7-58DC-45EE-8C2D-0C7F4D9C964C}" srcOrd="17" destOrd="0" presId="urn:microsoft.com/office/officeart/2008/layout/LinedList"/>
    <dgm:cxn modelId="{61251926-DA3F-4E10-B003-798AE31BC326}" type="presParOf" srcId="{88E53A8B-B446-4567-9C60-E4AC21FA8DAB}" destId="{B3B5D9DE-C175-4A7C-AFCF-336E8A4C8DAF}" srcOrd="18" destOrd="0" presId="urn:microsoft.com/office/officeart/2008/layout/LinedList"/>
    <dgm:cxn modelId="{01EFAB41-22E0-4588-A750-D1D7115BF623}" type="presParOf" srcId="{88E53A8B-B446-4567-9C60-E4AC21FA8DAB}" destId="{A0E94E41-DE47-4764-B0C6-6BB0AC2E9823}" srcOrd="19" destOrd="0" presId="urn:microsoft.com/office/officeart/2008/layout/LinedList"/>
    <dgm:cxn modelId="{7DE94D76-D325-43B2-9AA6-783735C701C0}" type="presParOf" srcId="{A0E94E41-DE47-4764-B0C6-6BB0AC2E9823}" destId="{EE7F2744-DCBC-4B31-B73F-AEE5B2858BE1}" srcOrd="0" destOrd="0" presId="urn:microsoft.com/office/officeart/2008/layout/LinedList"/>
    <dgm:cxn modelId="{70EE83D1-7EF6-486F-9E3F-4BB2ED9C9162}" type="presParOf" srcId="{A0E94E41-DE47-4764-B0C6-6BB0AC2E9823}" destId="{0A09328E-1E26-4B3B-A028-307489EBA7C6}" srcOrd="1" destOrd="0" presId="urn:microsoft.com/office/officeart/2008/layout/LinedList"/>
    <dgm:cxn modelId="{A510D15A-9139-4A3A-B96B-A324258568E9}" type="presParOf" srcId="{A0E94E41-DE47-4764-B0C6-6BB0AC2E9823}" destId="{201E23FB-1E63-44A8-B2F5-2683AA5E1790}" srcOrd="2" destOrd="0" presId="urn:microsoft.com/office/officeart/2008/layout/LinedList"/>
    <dgm:cxn modelId="{50894E56-448B-4188-A289-1A1F5C13B622}" type="presParOf" srcId="{88E53A8B-B446-4567-9C60-E4AC21FA8DAB}" destId="{84CE8B5D-7361-45E1-862E-12A04200688C}" srcOrd="20" destOrd="0" presId="urn:microsoft.com/office/officeart/2008/layout/LinedList"/>
    <dgm:cxn modelId="{72FC10BE-49AB-40EC-83C0-287EAABE214B}" type="presParOf" srcId="{88E53A8B-B446-4567-9C60-E4AC21FA8DAB}" destId="{550B40F6-83B8-4CAA-B174-B5D75E5A2036}" srcOrd="21" destOrd="0" presId="urn:microsoft.com/office/officeart/2008/layout/LinedList"/>
    <dgm:cxn modelId="{57E7DD8C-F04A-4CD0-BD63-40DB35F15D24}" type="presParOf" srcId="{88E53A8B-B446-4567-9C60-E4AC21FA8DAB}" destId="{4BBD916E-6979-4434-92A6-6DC70AD78FE8}" srcOrd="22" destOrd="0" presId="urn:microsoft.com/office/officeart/2008/layout/LinedList"/>
    <dgm:cxn modelId="{4B665DE7-C08C-47D3-B57C-663158861650}" type="presParOf" srcId="{4BBD916E-6979-4434-92A6-6DC70AD78FE8}" destId="{8DA6311D-3108-4FEB-A38F-0B619189A834}" srcOrd="0" destOrd="0" presId="urn:microsoft.com/office/officeart/2008/layout/LinedList"/>
    <dgm:cxn modelId="{90F7856A-AB2B-4E57-BC6E-2A9B5DE42468}" type="presParOf" srcId="{4BBD916E-6979-4434-92A6-6DC70AD78FE8}" destId="{88FC0F03-2782-4ADA-87E0-4A341DF33246}" srcOrd="1" destOrd="0" presId="urn:microsoft.com/office/officeart/2008/layout/LinedList"/>
    <dgm:cxn modelId="{47AED639-AB2B-4CBC-99EE-7A001E37003F}" type="presParOf" srcId="{4BBD916E-6979-4434-92A6-6DC70AD78FE8}" destId="{68BDDC63-A4C7-4E5D-B650-CDAE628198E7}" srcOrd="2" destOrd="0" presId="urn:microsoft.com/office/officeart/2008/layout/LinedList"/>
    <dgm:cxn modelId="{1D3D28EB-6F42-4900-99A7-7BF6AC8EC4F9}" type="presParOf" srcId="{88E53A8B-B446-4567-9C60-E4AC21FA8DAB}" destId="{7CA5E5DE-D5FE-4F3F-9BF2-6E332DEB1CAF}" srcOrd="23" destOrd="0" presId="urn:microsoft.com/office/officeart/2008/layout/LinedList"/>
    <dgm:cxn modelId="{FA763E5F-A834-431B-88FA-7303D6EEA42D}" type="presParOf" srcId="{88E53A8B-B446-4567-9C60-E4AC21FA8DAB}" destId="{B2FBBDC7-4A61-4F58-884F-D05116A5FB59}" srcOrd="24" destOrd="0" presId="urn:microsoft.com/office/officeart/2008/layout/LinedList"/>
    <dgm:cxn modelId="{C4C32014-6617-4D20-9597-EF5B89416F3E}" type="presParOf" srcId="{88E53A8B-B446-4567-9C60-E4AC21FA8DAB}" destId="{661C5DA2-9848-485C-9C96-A388BFF72DDE}" srcOrd="25" destOrd="0" presId="urn:microsoft.com/office/officeart/2008/layout/LinedList"/>
    <dgm:cxn modelId="{390CD127-CEC4-4390-B9D2-B4CC5784F50F}" type="presParOf" srcId="{661C5DA2-9848-485C-9C96-A388BFF72DDE}" destId="{88147FF1-7CE5-4ACB-A068-EE097AA48662}" srcOrd="0" destOrd="0" presId="urn:microsoft.com/office/officeart/2008/layout/LinedList"/>
    <dgm:cxn modelId="{D7074BEC-3782-4ED0-A489-A0BEE2119AA6}" type="presParOf" srcId="{661C5DA2-9848-485C-9C96-A388BFF72DDE}" destId="{2D42CA74-4AF3-4DCF-9565-27CFD29EA80A}" srcOrd="1" destOrd="0" presId="urn:microsoft.com/office/officeart/2008/layout/LinedList"/>
    <dgm:cxn modelId="{65CDD946-8176-42C3-AFE1-DC587E3D35FE}" type="presParOf" srcId="{661C5DA2-9848-485C-9C96-A388BFF72DDE}" destId="{0069284E-B637-4709-A11D-C404892147D2}" srcOrd="2" destOrd="0" presId="urn:microsoft.com/office/officeart/2008/layout/LinedList"/>
    <dgm:cxn modelId="{D08E3DDE-EC88-4188-98ED-7785ABF18C9E}" type="presParOf" srcId="{88E53A8B-B446-4567-9C60-E4AC21FA8DAB}" destId="{4187BD9A-B357-49BC-850B-FA833C8F63A7}" srcOrd="26" destOrd="0" presId="urn:microsoft.com/office/officeart/2008/layout/LinedList"/>
    <dgm:cxn modelId="{5552474E-6E35-47C8-9A3B-BC02AC8D75CD}" type="presParOf" srcId="{88E53A8B-B446-4567-9C60-E4AC21FA8DAB}" destId="{23D5DE2F-F254-4C58-A398-D74662E91536}" srcOrd="27" destOrd="0" presId="urn:microsoft.com/office/officeart/2008/layout/LinedList"/>
  </dgm:cxnLst>
  <dgm:bg/>
  <dgm:whole>
    <a:ln>
      <a:solidFill>
        <a:schemeClr val="bg1"/>
      </a:solidFill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51F1F8D-A52C-4FDD-AF82-FC4D902A366A}" type="doc">
      <dgm:prSet loTypeId="urn:microsoft.com/office/officeart/2005/8/layout/hProcess7" loCatId="process" qsTypeId="urn:microsoft.com/office/officeart/2005/8/quickstyle/simple4" qsCatId="simple" csTypeId="urn:microsoft.com/office/officeart/2005/8/colors/ColorSchemeForSuggestions" csCatId="other" phldr="1"/>
      <dgm:spPr/>
      <dgm:t>
        <a:bodyPr/>
        <a:lstStyle/>
        <a:p>
          <a:endParaRPr lang="en-US"/>
        </a:p>
      </dgm:t>
    </dgm:pt>
    <dgm:pt modelId="{06C18462-5E41-4F25-958F-38813BF217E8}">
      <dgm:prSet custT="1"/>
      <dgm:spPr>
        <a:solidFill>
          <a:srgbClr val="E41430"/>
        </a:solidFill>
      </dgm:spPr>
      <dgm:t>
        <a:bodyPr/>
        <a:lstStyle/>
        <a:p>
          <a:r>
            <a:rPr lang="es-ES_tradnl" sz="1400" dirty="0" smtClean="0">
              <a:solidFill>
                <a:schemeClr val="bg1"/>
              </a:solidFill>
            </a:rPr>
            <a:t>1. La </a:t>
          </a:r>
          <a:r>
            <a:rPr lang="es-ES_tradnl" sz="1400" dirty="0" smtClean="0">
              <a:solidFill>
                <a:schemeClr val="bg1"/>
              </a:solidFill>
            </a:rPr>
            <a:t>tecnología por </a:t>
          </a:r>
          <a:r>
            <a:rPr lang="es-ES_tradnl" sz="1400" dirty="0">
              <a:solidFill>
                <a:schemeClr val="bg1"/>
              </a:solidFill>
            </a:rPr>
            <a:t>si sola tendrá poco o ningún impacto en el desafío intelectual de las clases del </a:t>
          </a:r>
          <a:r>
            <a:rPr lang="es-ES_tradnl" sz="1400" dirty="0" smtClean="0">
              <a:solidFill>
                <a:schemeClr val="bg1"/>
              </a:solidFill>
            </a:rPr>
            <a:t>profesorado</a:t>
          </a:r>
          <a:r>
            <a:rPr lang="es-ES_tradnl" sz="1400" dirty="0" smtClean="0">
              <a:solidFill>
                <a:schemeClr val="bg1"/>
              </a:solidFill>
            </a:rPr>
            <a:t>.</a:t>
          </a:r>
        </a:p>
        <a:p>
          <a:r>
            <a:rPr lang="es-ES_tradnl" sz="1400" dirty="0" smtClean="0">
              <a:solidFill>
                <a:schemeClr val="bg1"/>
              </a:solidFill>
            </a:rPr>
            <a:t> </a:t>
          </a:r>
        </a:p>
        <a:p>
          <a:r>
            <a:rPr lang="es-ES_tradnl" sz="1400" dirty="0" smtClean="0">
              <a:solidFill>
                <a:schemeClr val="bg1"/>
              </a:solidFill>
            </a:rPr>
            <a:t>2. Simplemente </a:t>
          </a:r>
          <a:r>
            <a:rPr lang="es-ES_tradnl" sz="1400" dirty="0">
              <a:solidFill>
                <a:schemeClr val="bg1"/>
              </a:solidFill>
            </a:rPr>
            <a:t>proporcionando ordenadores </a:t>
          </a:r>
          <a:r>
            <a:rPr lang="es-ES_tradnl" sz="1400" dirty="0" smtClean="0">
              <a:solidFill>
                <a:schemeClr val="bg1"/>
              </a:solidFill>
            </a:rPr>
            <a:t>no </a:t>
          </a:r>
          <a:r>
            <a:rPr lang="es-ES_tradnl" sz="1400" dirty="0">
              <a:solidFill>
                <a:schemeClr val="bg1"/>
              </a:solidFill>
            </a:rPr>
            <a:t>es suficiente para aumentar los logros </a:t>
          </a:r>
          <a:r>
            <a:rPr lang="es-ES_tradnl" sz="1400" dirty="0" smtClean="0">
              <a:solidFill>
                <a:schemeClr val="bg1"/>
              </a:solidFill>
            </a:rPr>
            <a:t>y </a:t>
          </a:r>
          <a:r>
            <a:rPr lang="es-ES_tradnl" sz="1400" dirty="0">
              <a:solidFill>
                <a:schemeClr val="bg1"/>
              </a:solidFill>
            </a:rPr>
            <a:t>para cambiar la naturaleza de la enseñanza y el aprendizaje. </a:t>
          </a:r>
          <a:endParaRPr lang="en-US" sz="1400" dirty="0">
            <a:solidFill>
              <a:schemeClr val="bg1"/>
            </a:solidFill>
          </a:endParaRPr>
        </a:p>
      </dgm:t>
    </dgm:pt>
    <dgm:pt modelId="{DE2EDDD6-61E7-4003-BB84-B936DB8771EA}" type="parTrans" cxnId="{CFF54D96-9B8B-4E82-AFC1-49C14AE401ED}">
      <dgm:prSet/>
      <dgm:spPr/>
      <dgm:t>
        <a:bodyPr/>
        <a:lstStyle/>
        <a:p>
          <a:endParaRPr lang="en-US"/>
        </a:p>
      </dgm:t>
    </dgm:pt>
    <dgm:pt modelId="{3E223261-BAF8-4E30-8A00-64607B5F6707}" type="sibTrans" cxnId="{CFF54D96-9B8B-4E82-AFC1-49C14AE401ED}">
      <dgm:prSet phldrT="01" phldr="0"/>
      <dgm:spPr/>
    </dgm:pt>
    <dgm:pt modelId="{F0B02404-17A7-4719-8418-D5084ADBEBB4}">
      <dgm:prSet custT="1"/>
      <dgm:spPr/>
      <dgm:t>
        <a:bodyPr/>
        <a:lstStyle/>
        <a:p>
          <a:endParaRPr lang="es-ES_tradnl" sz="1600" dirty="0" smtClean="0">
            <a:solidFill>
              <a:schemeClr val="tx1"/>
            </a:solidFill>
            <a:latin typeface="+mj-lt"/>
            <a:ea typeface="Roboto" charset="0"/>
            <a:cs typeface="Roboto" charset="0"/>
          </a:endParaRPr>
        </a:p>
        <a:p>
          <a:r>
            <a:rPr lang="es-ES_tradnl" sz="1600" dirty="0" smtClean="0">
              <a:solidFill>
                <a:schemeClr val="bg1"/>
              </a:solidFill>
              <a:latin typeface="+mj-lt"/>
              <a:ea typeface="Roboto" charset="0"/>
              <a:cs typeface="Roboto" charset="0"/>
            </a:rPr>
            <a:t>El </a:t>
          </a:r>
          <a:r>
            <a:rPr lang="es-ES_tradnl" sz="1600" dirty="0">
              <a:solidFill>
                <a:schemeClr val="bg1"/>
              </a:solidFill>
              <a:latin typeface="+mj-lt"/>
              <a:ea typeface="Roboto" charset="0"/>
              <a:cs typeface="Roboto" charset="0"/>
            </a:rPr>
            <a:t>desarrollo profesional y el apoyo técnico determinan el nivel del uso de las TIC por parte del profesorado y cómo se benefician de este cambio educativo. </a:t>
          </a:r>
          <a:endParaRPr lang="en-US" sz="1600" dirty="0">
            <a:solidFill>
              <a:schemeClr val="bg1"/>
            </a:solidFill>
            <a:latin typeface="+mj-lt"/>
            <a:ea typeface="Roboto" charset="0"/>
            <a:cs typeface="Roboto" charset="0"/>
          </a:endParaRPr>
        </a:p>
      </dgm:t>
    </dgm:pt>
    <dgm:pt modelId="{62ABC07B-E860-48E7-A191-CB7E1E015552}" type="parTrans" cxnId="{8557CF7F-ACCB-442A-9AE9-8AB7444F7A57}">
      <dgm:prSet/>
      <dgm:spPr/>
      <dgm:t>
        <a:bodyPr/>
        <a:lstStyle/>
        <a:p>
          <a:endParaRPr lang="en-US"/>
        </a:p>
      </dgm:t>
    </dgm:pt>
    <dgm:pt modelId="{619AE057-F50E-4D44-B2BE-BC768C77481E}" type="sibTrans" cxnId="{8557CF7F-ACCB-442A-9AE9-8AB7444F7A57}">
      <dgm:prSet phldrT="02" phldr="0"/>
      <dgm:spPr/>
    </dgm:pt>
    <dgm:pt modelId="{856A7A6A-48BA-484B-8AB4-2969CF381FBB}">
      <dgm:prSet custT="1"/>
      <dgm:spPr/>
      <dgm:t>
        <a:bodyPr/>
        <a:lstStyle/>
        <a:p>
          <a:r>
            <a:rPr lang="es-ES_tradnl" sz="1600" dirty="0">
              <a:latin typeface="+mj-lt"/>
              <a:ea typeface="Roboto" charset="0"/>
              <a:cs typeface="Roboto" charset="0"/>
            </a:rPr>
            <a:t>Alguno de los apoyos más efectivos al </a:t>
          </a:r>
          <a:r>
            <a:rPr lang="es-ES_tradnl" sz="1600" dirty="0" smtClean="0">
              <a:latin typeface="+mj-lt"/>
              <a:ea typeface="Roboto" charset="0"/>
              <a:cs typeface="Roboto" charset="0"/>
            </a:rPr>
            <a:t>profesorado:</a:t>
          </a:r>
        </a:p>
        <a:p>
          <a:r>
            <a:rPr lang="es-ES_tradnl" sz="1600" dirty="0" smtClean="0">
              <a:latin typeface="+mj-lt"/>
              <a:ea typeface="Roboto" charset="0"/>
              <a:cs typeface="Roboto" charset="0"/>
            </a:rPr>
            <a:t>1. Formación </a:t>
          </a:r>
          <a:r>
            <a:rPr lang="es-ES_tradnl" sz="1600" dirty="0">
              <a:latin typeface="+mj-lt"/>
              <a:ea typeface="Roboto" charset="0"/>
              <a:cs typeface="Roboto" charset="0"/>
            </a:rPr>
            <a:t>formal por </a:t>
          </a:r>
          <a:r>
            <a:rPr lang="es-ES_tradnl" sz="1600" dirty="0" smtClean="0">
              <a:latin typeface="+mj-lt"/>
              <a:ea typeface="Roboto" charset="0"/>
              <a:cs typeface="Roboto" charset="0"/>
            </a:rPr>
            <a:t>especialistas </a:t>
          </a:r>
          <a:r>
            <a:rPr lang="es-ES_tradnl" sz="1600" dirty="0">
              <a:latin typeface="+mj-lt"/>
              <a:ea typeface="Roboto" charset="0"/>
              <a:cs typeface="Roboto" charset="0"/>
            </a:rPr>
            <a:t>en TIC que se centran en su </a:t>
          </a:r>
          <a:r>
            <a:rPr lang="es-ES_tradnl" sz="1600" dirty="0" smtClean="0">
              <a:latin typeface="+mj-lt"/>
              <a:ea typeface="Roboto" charset="0"/>
              <a:cs typeface="Roboto" charset="0"/>
            </a:rPr>
            <a:t>materia.</a:t>
          </a:r>
        </a:p>
        <a:p>
          <a:r>
            <a:rPr lang="es-ES_tradnl" sz="1600" dirty="0" smtClean="0">
              <a:latin typeface="+mj-lt"/>
              <a:ea typeface="Roboto" charset="0"/>
              <a:cs typeface="Roboto" charset="0"/>
            </a:rPr>
            <a:t>2. Aprendizaje </a:t>
          </a:r>
          <a:r>
            <a:rPr lang="es-ES_tradnl" sz="1600" dirty="0">
              <a:latin typeface="+mj-lt"/>
              <a:ea typeface="Roboto" charset="0"/>
              <a:cs typeface="Roboto" charset="0"/>
            </a:rPr>
            <a:t>informal de igual a </a:t>
          </a:r>
          <a:r>
            <a:rPr lang="es-ES_tradnl" sz="1600" dirty="0" smtClean="0">
              <a:latin typeface="+mj-lt"/>
              <a:ea typeface="Roboto" charset="0"/>
              <a:cs typeface="Roboto" charset="0"/>
            </a:rPr>
            <a:t>igual.</a:t>
          </a:r>
        </a:p>
        <a:p>
          <a:r>
            <a:rPr lang="es-ES_tradnl" sz="1600" dirty="0" smtClean="0">
              <a:latin typeface="+mj-lt"/>
              <a:ea typeface="Roboto" charset="0"/>
              <a:cs typeface="Roboto" charset="0"/>
            </a:rPr>
            <a:t>3. Formadores que promuevan </a:t>
          </a:r>
          <a:r>
            <a:rPr lang="es-ES_tradnl" sz="1600" dirty="0">
              <a:latin typeface="+mj-lt"/>
              <a:ea typeface="Roboto" charset="0"/>
              <a:cs typeface="Roboto" charset="0"/>
            </a:rPr>
            <a:t>una pedagogía más “centrada en el estudiante”. </a:t>
          </a:r>
          <a:endParaRPr lang="en-US" sz="1600" dirty="0">
            <a:latin typeface="+mj-lt"/>
            <a:ea typeface="Roboto" charset="0"/>
            <a:cs typeface="Roboto" charset="0"/>
          </a:endParaRPr>
        </a:p>
      </dgm:t>
    </dgm:pt>
    <dgm:pt modelId="{4E3390DC-F77A-4EAC-BF27-33370C722077}" type="parTrans" cxnId="{60CB45CA-A277-4C17-8D85-2ADB548279EC}">
      <dgm:prSet/>
      <dgm:spPr/>
      <dgm:t>
        <a:bodyPr/>
        <a:lstStyle/>
        <a:p>
          <a:endParaRPr lang="en-US"/>
        </a:p>
      </dgm:t>
    </dgm:pt>
    <dgm:pt modelId="{375D84B2-EEE0-4B41-949F-2125E5410E5C}" type="sibTrans" cxnId="{60CB45CA-A277-4C17-8D85-2ADB548279EC}">
      <dgm:prSet phldrT="03" phldr="0"/>
      <dgm:spPr/>
    </dgm:pt>
    <dgm:pt modelId="{60491D1A-20F1-4238-9FA4-51A6235EB309}">
      <dgm:prSet custT="1"/>
      <dgm:spPr>
        <a:solidFill>
          <a:srgbClr val="E7253E"/>
        </a:solidFill>
      </dgm:spPr>
      <dgm:t>
        <a:bodyPr/>
        <a:lstStyle/>
        <a:p>
          <a:endParaRPr lang="en-US" sz="1200" b="1" dirty="0">
            <a:solidFill>
              <a:schemeClr val="tx1"/>
            </a:solidFill>
            <a:latin typeface="+mj-lt"/>
            <a:ea typeface="Roboto" charset="0"/>
            <a:cs typeface="Roboto" charset="0"/>
          </a:endParaRPr>
        </a:p>
      </dgm:t>
    </dgm:pt>
    <dgm:pt modelId="{15B89D88-4E29-40A3-B3E8-DB8A6BF68C6B}" type="parTrans" cxnId="{0A5768B7-A96C-41C5-B906-123910CF6A21}">
      <dgm:prSet/>
      <dgm:spPr/>
      <dgm:t>
        <a:bodyPr/>
        <a:lstStyle/>
        <a:p>
          <a:endParaRPr lang="es-ES"/>
        </a:p>
      </dgm:t>
    </dgm:pt>
    <dgm:pt modelId="{AC8270EB-8E7D-45D3-883E-746BB46F93DF}" type="sibTrans" cxnId="{0A5768B7-A96C-41C5-B906-123910CF6A21}">
      <dgm:prSet/>
      <dgm:spPr/>
      <dgm:t>
        <a:bodyPr/>
        <a:lstStyle/>
        <a:p>
          <a:endParaRPr lang="es-ES"/>
        </a:p>
      </dgm:t>
    </dgm:pt>
    <dgm:pt modelId="{03693F5C-CD5F-4EC0-AE5E-E5CB5F6C521E}">
      <dgm:prSet custT="1"/>
      <dgm:spPr>
        <a:solidFill>
          <a:srgbClr val="C00000"/>
        </a:solidFill>
      </dgm:spPr>
      <dgm:t>
        <a:bodyPr/>
        <a:lstStyle/>
        <a:p>
          <a:endParaRPr lang="en-US" sz="1200" dirty="0">
            <a:latin typeface="+mj-lt"/>
            <a:ea typeface="Roboto" charset="0"/>
            <a:cs typeface="Roboto" charset="0"/>
          </a:endParaRPr>
        </a:p>
      </dgm:t>
    </dgm:pt>
    <dgm:pt modelId="{5C6190D0-B750-4E4B-BA3A-12261E2A663F}" type="parTrans" cxnId="{A54D87DA-496E-41A1-9E0B-0ECA93831CF7}">
      <dgm:prSet/>
      <dgm:spPr/>
      <dgm:t>
        <a:bodyPr/>
        <a:lstStyle/>
        <a:p>
          <a:endParaRPr lang="es-ES"/>
        </a:p>
      </dgm:t>
    </dgm:pt>
    <dgm:pt modelId="{2C8AFB73-D05B-499C-8175-3691565144A6}" type="sibTrans" cxnId="{A54D87DA-496E-41A1-9E0B-0ECA93831CF7}">
      <dgm:prSet/>
      <dgm:spPr/>
      <dgm:t>
        <a:bodyPr/>
        <a:lstStyle/>
        <a:p>
          <a:endParaRPr lang="es-ES"/>
        </a:p>
      </dgm:t>
    </dgm:pt>
    <dgm:pt modelId="{47B42974-2014-46A9-9E0A-0BE9ECBC1E6B}">
      <dgm:prSet custT="1"/>
      <dgm:spPr>
        <a:solidFill>
          <a:srgbClr val="E7253E"/>
        </a:solidFill>
      </dgm:spPr>
      <dgm:t>
        <a:bodyPr/>
        <a:lstStyle/>
        <a:p>
          <a:endParaRPr lang="en-US" sz="1200" dirty="0">
            <a:latin typeface="+mj-lt"/>
            <a:ea typeface="Roboto" charset="0"/>
            <a:cs typeface="Roboto" charset="0"/>
          </a:endParaRPr>
        </a:p>
      </dgm:t>
    </dgm:pt>
    <dgm:pt modelId="{1127F71F-7F63-40A8-A962-C363488B0877}" type="parTrans" cxnId="{CB612191-0994-4C6F-833F-1B7BF0516A08}">
      <dgm:prSet/>
      <dgm:spPr/>
      <dgm:t>
        <a:bodyPr/>
        <a:lstStyle/>
        <a:p>
          <a:endParaRPr lang="es-ES"/>
        </a:p>
      </dgm:t>
    </dgm:pt>
    <dgm:pt modelId="{E6BD3DAC-50CC-4B90-8E14-125D487D1522}" type="sibTrans" cxnId="{CB612191-0994-4C6F-833F-1B7BF0516A08}">
      <dgm:prSet/>
      <dgm:spPr/>
      <dgm:t>
        <a:bodyPr/>
        <a:lstStyle/>
        <a:p>
          <a:endParaRPr lang="es-ES"/>
        </a:p>
      </dgm:t>
    </dgm:pt>
    <dgm:pt modelId="{831E3212-05D5-44F6-80B2-AFE74D0347B1}" type="pres">
      <dgm:prSet presAssocID="{E51F1F8D-A52C-4FDD-AF82-FC4D902A366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s-ES"/>
        </a:p>
      </dgm:t>
    </dgm:pt>
    <dgm:pt modelId="{C8988F5E-8F25-4D09-868F-4E9B6BED59AF}" type="pres">
      <dgm:prSet presAssocID="{60491D1A-20F1-4238-9FA4-51A6235EB309}" presName="compositeNode" presStyleCnt="0">
        <dgm:presLayoutVars>
          <dgm:bulletEnabled val="1"/>
        </dgm:presLayoutVars>
      </dgm:prSet>
      <dgm:spPr/>
    </dgm:pt>
    <dgm:pt modelId="{C6E913A9-300F-42B5-9269-24BAE8F75A83}" type="pres">
      <dgm:prSet presAssocID="{60491D1A-20F1-4238-9FA4-51A6235EB309}" presName="bgRect" presStyleLbl="node1" presStyleIdx="0" presStyleCnt="3" custScaleX="79787" custLinFactNeighborX="-9861"/>
      <dgm:spPr/>
      <dgm:t>
        <a:bodyPr/>
        <a:lstStyle/>
        <a:p>
          <a:endParaRPr lang="es-ES"/>
        </a:p>
      </dgm:t>
    </dgm:pt>
    <dgm:pt modelId="{9606DFDE-A522-4889-829C-F8383E896F9B}" type="pres">
      <dgm:prSet presAssocID="{60491D1A-20F1-4238-9FA4-51A6235EB309}" presName="parentNode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C797D4E3-07A3-49A4-9B3E-91200BA9E077}" type="pres">
      <dgm:prSet presAssocID="{60491D1A-20F1-4238-9FA4-51A6235EB309}" presName="child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400EFAF7-613B-46D0-A2FB-A8628CCCF055}" type="pres">
      <dgm:prSet presAssocID="{AC8270EB-8E7D-45D3-883E-746BB46F93DF}" presName="hSp" presStyleCnt="0"/>
      <dgm:spPr/>
    </dgm:pt>
    <dgm:pt modelId="{91721D3F-9A25-4A49-8930-FF263DBF6338}" type="pres">
      <dgm:prSet presAssocID="{AC8270EB-8E7D-45D3-883E-746BB46F93DF}" presName="vProcSp" presStyleCnt="0"/>
      <dgm:spPr/>
    </dgm:pt>
    <dgm:pt modelId="{4DA16FF6-2301-4763-A0F9-CF4E11FA261F}" type="pres">
      <dgm:prSet presAssocID="{AC8270EB-8E7D-45D3-883E-746BB46F93DF}" presName="vSp1" presStyleCnt="0"/>
      <dgm:spPr/>
    </dgm:pt>
    <dgm:pt modelId="{149D4A87-B4FD-40B0-A7FC-A0388568593C}" type="pres">
      <dgm:prSet presAssocID="{AC8270EB-8E7D-45D3-883E-746BB46F93DF}" presName="simulatedConn" presStyleLbl="solidFgAcc1" presStyleIdx="0" presStyleCnt="2"/>
      <dgm:spPr/>
    </dgm:pt>
    <dgm:pt modelId="{ED975BF8-B36C-411E-A82F-ACE08501B6BD}" type="pres">
      <dgm:prSet presAssocID="{AC8270EB-8E7D-45D3-883E-746BB46F93DF}" presName="vSp2" presStyleCnt="0"/>
      <dgm:spPr/>
    </dgm:pt>
    <dgm:pt modelId="{32C4DB98-A1A1-4C50-AE1A-48EBBCAD9A5B}" type="pres">
      <dgm:prSet presAssocID="{AC8270EB-8E7D-45D3-883E-746BB46F93DF}" presName="sibTrans" presStyleCnt="0"/>
      <dgm:spPr/>
    </dgm:pt>
    <dgm:pt modelId="{9B19DA46-5C35-49EE-A449-D8E0411DF1E6}" type="pres">
      <dgm:prSet presAssocID="{03693F5C-CD5F-4EC0-AE5E-E5CB5F6C521E}" presName="compositeNode" presStyleCnt="0">
        <dgm:presLayoutVars>
          <dgm:bulletEnabled val="1"/>
        </dgm:presLayoutVars>
      </dgm:prSet>
      <dgm:spPr/>
    </dgm:pt>
    <dgm:pt modelId="{2266E5E0-6EAF-486F-910F-885A4DDF5685}" type="pres">
      <dgm:prSet presAssocID="{03693F5C-CD5F-4EC0-AE5E-E5CB5F6C521E}" presName="bgRect" presStyleLbl="node1" presStyleIdx="1" presStyleCnt="3" custScaleX="91063" custLinFactNeighborX="2549" custLinFactNeighborY="-1156"/>
      <dgm:spPr/>
      <dgm:t>
        <a:bodyPr/>
        <a:lstStyle/>
        <a:p>
          <a:endParaRPr lang="es-ES"/>
        </a:p>
      </dgm:t>
    </dgm:pt>
    <dgm:pt modelId="{5AE3996F-543E-4E8C-B72C-3E6763D21A89}" type="pres">
      <dgm:prSet presAssocID="{03693F5C-CD5F-4EC0-AE5E-E5CB5F6C521E}" presName="parentNode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E4B2FA01-6FCD-4D59-B4A9-47BC59966FFB}" type="pres">
      <dgm:prSet presAssocID="{03693F5C-CD5F-4EC0-AE5E-E5CB5F6C521E}" presName="child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EFCFBDB5-819B-41EC-AFE7-8A50F4E5FA74}" type="pres">
      <dgm:prSet presAssocID="{2C8AFB73-D05B-499C-8175-3691565144A6}" presName="hSp" presStyleCnt="0"/>
      <dgm:spPr/>
    </dgm:pt>
    <dgm:pt modelId="{2A8BCEC1-4845-4B5C-B2B6-B3A54F1C57DD}" type="pres">
      <dgm:prSet presAssocID="{2C8AFB73-D05B-499C-8175-3691565144A6}" presName="vProcSp" presStyleCnt="0"/>
      <dgm:spPr/>
    </dgm:pt>
    <dgm:pt modelId="{A5BAA4F8-F48A-43ED-A9A5-1DC82A4D2D9B}" type="pres">
      <dgm:prSet presAssocID="{2C8AFB73-D05B-499C-8175-3691565144A6}" presName="vSp1" presStyleCnt="0"/>
      <dgm:spPr/>
    </dgm:pt>
    <dgm:pt modelId="{1817030C-5243-4BAD-B215-D06155D5C2AA}" type="pres">
      <dgm:prSet presAssocID="{2C8AFB73-D05B-499C-8175-3691565144A6}" presName="simulatedConn" presStyleLbl="solidFgAcc1" presStyleIdx="1" presStyleCnt="2"/>
      <dgm:spPr/>
    </dgm:pt>
    <dgm:pt modelId="{B255D87A-F0DB-4001-A51F-F74243D46018}" type="pres">
      <dgm:prSet presAssocID="{2C8AFB73-D05B-499C-8175-3691565144A6}" presName="vSp2" presStyleCnt="0"/>
      <dgm:spPr/>
    </dgm:pt>
    <dgm:pt modelId="{E6D57830-3A09-4BDE-A74B-43F4C182D82C}" type="pres">
      <dgm:prSet presAssocID="{2C8AFB73-D05B-499C-8175-3691565144A6}" presName="sibTrans" presStyleCnt="0"/>
      <dgm:spPr/>
    </dgm:pt>
    <dgm:pt modelId="{B1665BB0-DA9C-43C7-AA1E-91EC201A7926}" type="pres">
      <dgm:prSet presAssocID="{47B42974-2014-46A9-9E0A-0BE9ECBC1E6B}" presName="compositeNode" presStyleCnt="0">
        <dgm:presLayoutVars>
          <dgm:bulletEnabled val="1"/>
        </dgm:presLayoutVars>
      </dgm:prSet>
      <dgm:spPr/>
    </dgm:pt>
    <dgm:pt modelId="{FDEDCEC2-F68A-4A3B-9BB9-5F04CBF11B37}" type="pres">
      <dgm:prSet presAssocID="{47B42974-2014-46A9-9E0A-0BE9ECBC1E6B}" presName="bgRect" presStyleLbl="node1" presStyleIdx="2" presStyleCnt="3"/>
      <dgm:spPr/>
      <dgm:t>
        <a:bodyPr/>
        <a:lstStyle/>
        <a:p>
          <a:endParaRPr lang="es-ES"/>
        </a:p>
      </dgm:t>
    </dgm:pt>
    <dgm:pt modelId="{D8219500-3E9C-4D0F-8B90-913F5A63E311}" type="pres">
      <dgm:prSet presAssocID="{47B42974-2014-46A9-9E0A-0BE9ECBC1E6B}" presName="parentNode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36ACA6B6-54D7-4FE6-990C-A6D88F59978B}" type="pres">
      <dgm:prSet presAssocID="{47B42974-2014-46A9-9E0A-0BE9ECBC1E6B}" presName="child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96D7CA04-8D48-453B-B433-1D0E3541E14F}" type="presOf" srcId="{E51F1F8D-A52C-4FDD-AF82-FC4D902A366A}" destId="{831E3212-05D5-44F6-80B2-AFE74D0347B1}" srcOrd="0" destOrd="0" presId="urn:microsoft.com/office/officeart/2005/8/layout/hProcess7"/>
    <dgm:cxn modelId="{E65F3242-0481-4A81-8CB8-1DA86812F0F0}" type="presOf" srcId="{60491D1A-20F1-4238-9FA4-51A6235EB309}" destId="{9606DFDE-A522-4889-829C-F8383E896F9B}" srcOrd="1" destOrd="0" presId="urn:microsoft.com/office/officeart/2005/8/layout/hProcess7"/>
    <dgm:cxn modelId="{CFF54D96-9B8B-4E82-AFC1-49C14AE401ED}" srcId="{60491D1A-20F1-4238-9FA4-51A6235EB309}" destId="{06C18462-5E41-4F25-958F-38813BF217E8}" srcOrd="0" destOrd="0" parTransId="{DE2EDDD6-61E7-4003-BB84-B936DB8771EA}" sibTransId="{3E223261-BAF8-4E30-8A00-64607B5F6707}"/>
    <dgm:cxn modelId="{5F0966FC-76A4-48FC-B097-F7F226104BFB}" type="presOf" srcId="{06C18462-5E41-4F25-958F-38813BF217E8}" destId="{C797D4E3-07A3-49A4-9B3E-91200BA9E077}" srcOrd="0" destOrd="0" presId="urn:microsoft.com/office/officeart/2005/8/layout/hProcess7"/>
    <dgm:cxn modelId="{F6FFBBAA-A0D9-4ACA-85FC-1D9C172529E8}" type="presOf" srcId="{47B42974-2014-46A9-9E0A-0BE9ECBC1E6B}" destId="{D8219500-3E9C-4D0F-8B90-913F5A63E311}" srcOrd="1" destOrd="0" presId="urn:microsoft.com/office/officeart/2005/8/layout/hProcess7"/>
    <dgm:cxn modelId="{0A5768B7-A96C-41C5-B906-123910CF6A21}" srcId="{E51F1F8D-A52C-4FDD-AF82-FC4D902A366A}" destId="{60491D1A-20F1-4238-9FA4-51A6235EB309}" srcOrd="0" destOrd="0" parTransId="{15B89D88-4E29-40A3-B3E8-DB8A6BF68C6B}" sibTransId="{AC8270EB-8E7D-45D3-883E-746BB46F93DF}"/>
    <dgm:cxn modelId="{00DEDC3A-8D19-4FF9-9A98-25F7925A9BAD}" type="presOf" srcId="{03693F5C-CD5F-4EC0-AE5E-E5CB5F6C521E}" destId="{5AE3996F-543E-4E8C-B72C-3E6763D21A89}" srcOrd="1" destOrd="0" presId="urn:microsoft.com/office/officeart/2005/8/layout/hProcess7"/>
    <dgm:cxn modelId="{C0D9A7EB-94F7-4E30-863D-EC5A529FD748}" type="presOf" srcId="{F0B02404-17A7-4719-8418-D5084ADBEBB4}" destId="{E4B2FA01-6FCD-4D59-B4A9-47BC59966FFB}" srcOrd="0" destOrd="0" presId="urn:microsoft.com/office/officeart/2005/8/layout/hProcess7"/>
    <dgm:cxn modelId="{8557CF7F-ACCB-442A-9AE9-8AB7444F7A57}" srcId="{03693F5C-CD5F-4EC0-AE5E-E5CB5F6C521E}" destId="{F0B02404-17A7-4719-8418-D5084ADBEBB4}" srcOrd="0" destOrd="0" parTransId="{62ABC07B-E860-48E7-A191-CB7E1E015552}" sibTransId="{619AE057-F50E-4D44-B2BE-BC768C77481E}"/>
    <dgm:cxn modelId="{8B97F368-B2BD-4CD9-9890-D10EA4AD3DBF}" type="presOf" srcId="{47B42974-2014-46A9-9E0A-0BE9ECBC1E6B}" destId="{FDEDCEC2-F68A-4A3B-9BB9-5F04CBF11B37}" srcOrd="0" destOrd="0" presId="urn:microsoft.com/office/officeart/2005/8/layout/hProcess7"/>
    <dgm:cxn modelId="{60CB45CA-A277-4C17-8D85-2ADB548279EC}" srcId="{47B42974-2014-46A9-9E0A-0BE9ECBC1E6B}" destId="{856A7A6A-48BA-484B-8AB4-2969CF381FBB}" srcOrd="0" destOrd="0" parTransId="{4E3390DC-F77A-4EAC-BF27-33370C722077}" sibTransId="{375D84B2-EEE0-4B41-949F-2125E5410E5C}"/>
    <dgm:cxn modelId="{15545AF7-504D-4979-92E4-91D625E52991}" type="presOf" srcId="{03693F5C-CD5F-4EC0-AE5E-E5CB5F6C521E}" destId="{2266E5E0-6EAF-486F-910F-885A4DDF5685}" srcOrd="0" destOrd="0" presId="urn:microsoft.com/office/officeart/2005/8/layout/hProcess7"/>
    <dgm:cxn modelId="{8689FDEC-A9B7-4C53-969B-431008567FB3}" type="presOf" srcId="{856A7A6A-48BA-484B-8AB4-2969CF381FBB}" destId="{36ACA6B6-54D7-4FE6-990C-A6D88F59978B}" srcOrd="0" destOrd="0" presId="urn:microsoft.com/office/officeart/2005/8/layout/hProcess7"/>
    <dgm:cxn modelId="{A54D87DA-496E-41A1-9E0B-0ECA93831CF7}" srcId="{E51F1F8D-A52C-4FDD-AF82-FC4D902A366A}" destId="{03693F5C-CD5F-4EC0-AE5E-E5CB5F6C521E}" srcOrd="1" destOrd="0" parTransId="{5C6190D0-B750-4E4B-BA3A-12261E2A663F}" sibTransId="{2C8AFB73-D05B-499C-8175-3691565144A6}"/>
    <dgm:cxn modelId="{78FC1B3F-CC32-4858-BDD1-1D19FADEDE19}" type="presOf" srcId="{60491D1A-20F1-4238-9FA4-51A6235EB309}" destId="{C6E913A9-300F-42B5-9269-24BAE8F75A83}" srcOrd="0" destOrd="0" presId="urn:microsoft.com/office/officeart/2005/8/layout/hProcess7"/>
    <dgm:cxn modelId="{CB612191-0994-4C6F-833F-1B7BF0516A08}" srcId="{E51F1F8D-A52C-4FDD-AF82-FC4D902A366A}" destId="{47B42974-2014-46A9-9E0A-0BE9ECBC1E6B}" srcOrd="2" destOrd="0" parTransId="{1127F71F-7F63-40A8-A962-C363488B0877}" sibTransId="{E6BD3DAC-50CC-4B90-8E14-125D487D1522}"/>
    <dgm:cxn modelId="{248C1CB6-AD5B-421E-9C69-65FAFEDF0913}" type="presParOf" srcId="{831E3212-05D5-44F6-80B2-AFE74D0347B1}" destId="{C8988F5E-8F25-4D09-868F-4E9B6BED59AF}" srcOrd="0" destOrd="0" presId="urn:microsoft.com/office/officeart/2005/8/layout/hProcess7"/>
    <dgm:cxn modelId="{3556FE00-B29C-48FD-8AF8-6C3253F309B1}" type="presParOf" srcId="{C8988F5E-8F25-4D09-868F-4E9B6BED59AF}" destId="{C6E913A9-300F-42B5-9269-24BAE8F75A83}" srcOrd="0" destOrd="0" presId="urn:microsoft.com/office/officeart/2005/8/layout/hProcess7"/>
    <dgm:cxn modelId="{0C6C41E9-88C6-4870-86FF-5A08D9A6021B}" type="presParOf" srcId="{C8988F5E-8F25-4D09-868F-4E9B6BED59AF}" destId="{9606DFDE-A522-4889-829C-F8383E896F9B}" srcOrd="1" destOrd="0" presId="urn:microsoft.com/office/officeart/2005/8/layout/hProcess7"/>
    <dgm:cxn modelId="{2A582BA1-296E-45E4-894C-BA61AF2EEF10}" type="presParOf" srcId="{C8988F5E-8F25-4D09-868F-4E9B6BED59AF}" destId="{C797D4E3-07A3-49A4-9B3E-91200BA9E077}" srcOrd="2" destOrd="0" presId="urn:microsoft.com/office/officeart/2005/8/layout/hProcess7"/>
    <dgm:cxn modelId="{AA3A7EC8-B3E4-49A8-B781-C76DD9C7BD7F}" type="presParOf" srcId="{831E3212-05D5-44F6-80B2-AFE74D0347B1}" destId="{400EFAF7-613B-46D0-A2FB-A8628CCCF055}" srcOrd="1" destOrd="0" presId="urn:microsoft.com/office/officeart/2005/8/layout/hProcess7"/>
    <dgm:cxn modelId="{48521AB2-6380-497E-9B6B-FF3E06FEB122}" type="presParOf" srcId="{831E3212-05D5-44F6-80B2-AFE74D0347B1}" destId="{91721D3F-9A25-4A49-8930-FF263DBF6338}" srcOrd="2" destOrd="0" presId="urn:microsoft.com/office/officeart/2005/8/layout/hProcess7"/>
    <dgm:cxn modelId="{01EF88D8-49D3-466C-B46B-BF2E3185285A}" type="presParOf" srcId="{91721D3F-9A25-4A49-8930-FF263DBF6338}" destId="{4DA16FF6-2301-4763-A0F9-CF4E11FA261F}" srcOrd="0" destOrd="0" presId="urn:microsoft.com/office/officeart/2005/8/layout/hProcess7"/>
    <dgm:cxn modelId="{3B2E67C4-F2DD-4A20-9A11-41039804D28A}" type="presParOf" srcId="{91721D3F-9A25-4A49-8930-FF263DBF6338}" destId="{149D4A87-B4FD-40B0-A7FC-A0388568593C}" srcOrd="1" destOrd="0" presId="urn:microsoft.com/office/officeart/2005/8/layout/hProcess7"/>
    <dgm:cxn modelId="{73B7037D-E82F-4B5A-A0A5-8C2E633A8E99}" type="presParOf" srcId="{91721D3F-9A25-4A49-8930-FF263DBF6338}" destId="{ED975BF8-B36C-411E-A82F-ACE08501B6BD}" srcOrd="2" destOrd="0" presId="urn:microsoft.com/office/officeart/2005/8/layout/hProcess7"/>
    <dgm:cxn modelId="{BC6C5FB6-22A5-4289-828E-D6F22B214E76}" type="presParOf" srcId="{831E3212-05D5-44F6-80B2-AFE74D0347B1}" destId="{32C4DB98-A1A1-4C50-AE1A-48EBBCAD9A5B}" srcOrd="3" destOrd="0" presId="urn:microsoft.com/office/officeart/2005/8/layout/hProcess7"/>
    <dgm:cxn modelId="{5BD58790-05F9-486E-BAF1-CC112D2DE48D}" type="presParOf" srcId="{831E3212-05D5-44F6-80B2-AFE74D0347B1}" destId="{9B19DA46-5C35-49EE-A449-D8E0411DF1E6}" srcOrd="4" destOrd="0" presId="urn:microsoft.com/office/officeart/2005/8/layout/hProcess7"/>
    <dgm:cxn modelId="{A2D233B7-0032-4B6D-B35D-4C2B838D970E}" type="presParOf" srcId="{9B19DA46-5C35-49EE-A449-D8E0411DF1E6}" destId="{2266E5E0-6EAF-486F-910F-885A4DDF5685}" srcOrd="0" destOrd="0" presId="urn:microsoft.com/office/officeart/2005/8/layout/hProcess7"/>
    <dgm:cxn modelId="{CEA0E682-75B0-4FB1-8E0A-E15ABD06EEA3}" type="presParOf" srcId="{9B19DA46-5C35-49EE-A449-D8E0411DF1E6}" destId="{5AE3996F-543E-4E8C-B72C-3E6763D21A89}" srcOrd="1" destOrd="0" presId="urn:microsoft.com/office/officeart/2005/8/layout/hProcess7"/>
    <dgm:cxn modelId="{D03FF493-ECBC-40D8-9D62-0A0C3675715F}" type="presParOf" srcId="{9B19DA46-5C35-49EE-A449-D8E0411DF1E6}" destId="{E4B2FA01-6FCD-4D59-B4A9-47BC59966FFB}" srcOrd="2" destOrd="0" presId="urn:microsoft.com/office/officeart/2005/8/layout/hProcess7"/>
    <dgm:cxn modelId="{69D6DD8F-C58E-42D8-8477-DF62D2307A84}" type="presParOf" srcId="{831E3212-05D5-44F6-80B2-AFE74D0347B1}" destId="{EFCFBDB5-819B-41EC-AFE7-8A50F4E5FA74}" srcOrd="5" destOrd="0" presId="urn:microsoft.com/office/officeart/2005/8/layout/hProcess7"/>
    <dgm:cxn modelId="{D67A5BE5-3C0A-4EBD-B527-A519705084EE}" type="presParOf" srcId="{831E3212-05D5-44F6-80B2-AFE74D0347B1}" destId="{2A8BCEC1-4845-4B5C-B2B6-B3A54F1C57DD}" srcOrd="6" destOrd="0" presId="urn:microsoft.com/office/officeart/2005/8/layout/hProcess7"/>
    <dgm:cxn modelId="{744A69D6-27E2-4BBE-A136-C5E9205A81C9}" type="presParOf" srcId="{2A8BCEC1-4845-4B5C-B2B6-B3A54F1C57DD}" destId="{A5BAA4F8-F48A-43ED-A9A5-1DC82A4D2D9B}" srcOrd="0" destOrd="0" presId="urn:microsoft.com/office/officeart/2005/8/layout/hProcess7"/>
    <dgm:cxn modelId="{BD7C0536-CFB6-48A8-9CD5-A6C5F8A9643E}" type="presParOf" srcId="{2A8BCEC1-4845-4B5C-B2B6-B3A54F1C57DD}" destId="{1817030C-5243-4BAD-B215-D06155D5C2AA}" srcOrd="1" destOrd="0" presId="urn:microsoft.com/office/officeart/2005/8/layout/hProcess7"/>
    <dgm:cxn modelId="{529757C5-FF19-4D05-B590-5798B7264675}" type="presParOf" srcId="{2A8BCEC1-4845-4B5C-B2B6-B3A54F1C57DD}" destId="{B255D87A-F0DB-4001-A51F-F74243D46018}" srcOrd="2" destOrd="0" presId="urn:microsoft.com/office/officeart/2005/8/layout/hProcess7"/>
    <dgm:cxn modelId="{E332152B-E24D-4F0D-8F4D-ED51026DD15B}" type="presParOf" srcId="{831E3212-05D5-44F6-80B2-AFE74D0347B1}" destId="{E6D57830-3A09-4BDE-A74B-43F4C182D82C}" srcOrd="7" destOrd="0" presId="urn:microsoft.com/office/officeart/2005/8/layout/hProcess7"/>
    <dgm:cxn modelId="{AC68A5B1-0AAD-496E-B980-C4BC0D605B86}" type="presParOf" srcId="{831E3212-05D5-44F6-80B2-AFE74D0347B1}" destId="{B1665BB0-DA9C-43C7-AA1E-91EC201A7926}" srcOrd="8" destOrd="0" presId="urn:microsoft.com/office/officeart/2005/8/layout/hProcess7"/>
    <dgm:cxn modelId="{EB26DD2A-11F8-4405-8622-78AF34CA71F7}" type="presParOf" srcId="{B1665BB0-DA9C-43C7-AA1E-91EC201A7926}" destId="{FDEDCEC2-F68A-4A3B-9BB9-5F04CBF11B37}" srcOrd="0" destOrd="0" presId="urn:microsoft.com/office/officeart/2005/8/layout/hProcess7"/>
    <dgm:cxn modelId="{D4871BA7-7BA7-4558-8958-79B9353BBFF3}" type="presParOf" srcId="{B1665BB0-DA9C-43C7-AA1E-91EC201A7926}" destId="{D8219500-3E9C-4D0F-8B90-913F5A63E311}" srcOrd="1" destOrd="0" presId="urn:microsoft.com/office/officeart/2005/8/layout/hProcess7"/>
    <dgm:cxn modelId="{F39F8393-44A3-4595-BC8B-41088472F641}" type="presParOf" srcId="{B1665BB0-DA9C-43C7-AA1E-91EC201A7926}" destId="{36ACA6B6-54D7-4FE6-990C-A6D88F59978B}" srcOrd="2" destOrd="0" presId="urn:microsoft.com/office/officeart/2005/8/layout/hProcess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BBA852F-9C17-4AA3-8CA5-F56757A71E4A}" type="doc">
      <dgm:prSet loTypeId="urn:microsoft.com/office/officeart/2009/3/layout/OpposingIdeas" loCatId="relationship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s-ES"/>
        </a:p>
      </dgm:t>
    </dgm:pt>
    <dgm:pt modelId="{3AC16A00-7405-464C-8654-FD5E168F8F03}">
      <dgm:prSet phldrT="[Texto]"/>
      <dgm:spPr/>
      <dgm:t>
        <a:bodyPr/>
        <a:lstStyle/>
        <a:p>
          <a:r>
            <a:rPr lang="es-ES" dirty="0" smtClean="0"/>
            <a:t>Ventajas BOYD en educación</a:t>
          </a:r>
          <a:endParaRPr lang="es-ES" dirty="0"/>
        </a:p>
      </dgm:t>
    </dgm:pt>
    <dgm:pt modelId="{67F434CB-F3B8-4204-A142-8E9ACB4CB5C2}" type="parTrans" cxnId="{7C8F14EB-116C-41E0-9DD3-97235EE0DD11}">
      <dgm:prSet/>
      <dgm:spPr/>
      <dgm:t>
        <a:bodyPr/>
        <a:lstStyle/>
        <a:p>
          <a:endParaRPr lang="es-ES"/>
        </a:p>
      </dgm:t>
    </dgm:pt>
    <dgm:pt modelId="{1FFF5F30-911E-4907-BBED-53B950D32C82}" type="sibTrans" cxnId="{7C8F14EB-116C-41E0-9DD3-97235EE0DD11}">
      <dgm:prSet/>
      <dgm:spPr/>
      <dgm:t>
        <a:bodyPr/>
        <a:lstStyle/>
        <a:p>
          <a:endParaRPr lang="es-ES"/>
        </a:p>
      </dgm:t>
    </dgm:pt>
    <dgm:pt modelId="{1C1EF157-723C-4E0A-8594-F402A8FE4487}">
      <dgm:prSet phldrT="[Texto]" custT="1"/>
      <dgm:spPr/>
      <dgm:t>
        <a:bodyPr/>
        <a:lstStyle/>
        <a:p>
          <a:r>
            <a:rPr lang="es-ES_tradnl" sz="1800" dirty="0" smtClean="0"/>
            <a:t>Creatividad e innovación</a:t>
          </a:r>
          <a:endParaRPr lang="es-ES" sz="1800" dirty="0"/>
        </a:p>
      </dgm:t>
    </dgm:pt>
    <dgm:pt modelId="{04167DA0-8E76-4E21-8941-E7BE48BB5AE3}" type="parTrans" cxnId="{169B8BEC-98F8-42DD-BFC1-F2147B060146}">
      <dgm:prSet/>
      <dgm:spPr/>
      <dgm:t>
        <a:bodyPr/>
        <a:lstStyle/>
        <a:p>
          <a:endParaRPr lang="es-ES"/>
        </a:p>
      </dgm:t>
    </dgm:pt>
    <dgm:pt modelId="{4E92FCC5-BBBC-43A3-94A1-C1B98D0A507E}" type="sibTrans" cxnId="{169B8BEC-98F8-42DD-BFC1-F2147B060146}">
      <dgm:prSet/>
      <dgm:spPr/>
      <dgm:t>
        <a:bodyPr/>
        <a:lstStyle/>
        <a:p>
          <a:endParaRPr lang="es-ES"/>
        </a:p>
      </dgm:t>
    </dgm:pt>
    <dgm:pt modelId="{52790465-1125-4E55-8B99-6486B46CCCDB}">
      <dgm:prSet phldrT="[Texto]"/>
      <dgm:spPr/>
      <dgm:t>
        <a:bodyPr/>
        <a:lstStyle/>
        <a:p>
          <a:r>
            <a:rPr lang="es-ES" dirty="0" smtClean="0"/>
            <a:t>Desventajas BOYD en educación</a:t>
          </a:r>
          <a:endParaRPr lang="es-ES" dirty="0"/>
        </a:p>
      </dgm:t>
    </dgm:pt>
    <dgm:pt modelId="{36185727-998B-478A-AB00-59CD610BB40B}" type="parTrans" cxnId="{06BCAAAB-1E13-4F5D-B031-8326205A4F6F}">
      <dgm:prSet/>
      <dgm:spPr/>
      <dgm:t>
        <a:bodyPr/>
        <a:lstStyle/>
        <a:p>
          <a:endParaRPr lang="es-ES"/>
        </a:p>
      </dgm:t>
    </dgm:pt>
    <dgm:pt modelId="{FFF1ECC6-362C-4CF1-A414-3D44C9E35FD0}" type="sibTrans" cxnId="{06BCAAAB-1E13-4F5D-B031-8326205A4F6F}">
      <dgm:prSet/>
      <dgm:spPr/>
      <dgm:t>
        <a:bodyPr/>
        <a:lstStyle/>
        <a:p>
          <a:endParaRPr lang="es-ES"/>
        </a:p>
      </dgm:t>
    </dgm:pt>
    <dgm:pt modelId="{4D048D1C-C9E1-4B35-9E96-288F960DC89B}">
      <dgm:prSet phldrT="[Texto]" custT="1"/>
      <dgm:spPr/>
      <dgm:t>
        <a:bodyPr/>
        <a:lstStyle/>
        <a:p>
          <a:pPr>
            <a:lnSpc>
              <a:spcPct val="100000"/>
            </a:lnSpc>
          </a:pPr>
          <a:r>
            <a:rPr lang="es-ES_tradnl" sz="1800" dirty="0" smtClean="0"/>
            <a:t>Presión del grupo</a:t>
          </a:r>
          <a:endParaRPr lang="es-ES" sz="1800" dirty="0"/>
        </a:p>
      </dgm:t>
    </dgm:pt>
    <dgm:pt modelId="{54FB3A19-30E7-4967-8422-CD51D24EAF7E}" type="parTrans" cxnId="{8692C5FB-0356-45D0-BD6C-3A77E1ABDF08}">
      <dgm:prSet/>
      <dgm:spPr/>
      <dgm:t>
        <a:bodyPr/>
        <a:lstStyle/>
        <a:p>
          <a:endParaRPr lang="es-ES"/>
        </a:p>
      </dgm:t>
    </dgm:pt>
    <dgm:pt modelId="{6CB8D631-636F-4712-9E2D-784E846F906B}" type="sibTrans" cxnId="{8692C5FB-0356-45D0-BD6C-3A77E1ABDF08}">
      <dgm:prSet/>
      <dgm:spPr/>
      <dgm:t>
        <a:bodyPr/>
        <a:lstStyle/>
        <a:p>
          <a:endParaRPr lang="es-ES"/>
        </a:p>
      </dgm:t>
    </dgm:pt>
    <dgm:pt modelId="{5A022C4D-0306-4E9A-B1D0-91021E55348A}">
      <dgm:prSet phldrT="[Texto]" custT="1"/>
      <dgm:spPr/>
      <dgm:t>
        <a:bodyPr/>
        <a:lstStyle/>
        <a:p>
          <a:r>
            <a:rPr lang="es-ES" sz="1800" dirty="0" smtClean="0"/>
            <a:t>Mayor organización</a:t>
          </a:r>
          <a:endParaRPr lang="es-ES" sz="1800" dirty="0"/>
        </a:p>
      </dgm:t>
    </dgm:pt>
    <dgm:pt modelId="{DFD2C55E-89FC-460C-95A0-EDD300B6B294}" type="parTrans" cxnId="{39380AF2-2212-44B8-9738-33381E3540FA}">
      <dgm:prSet/>
      <dgm:spPr/>
      <dgm:t>
        <a:bodyPr/>
        <a:lstStyle/>
        <a:p>
          <a:endParaRPr lang="es-ES"/>
        </a:p>
      </dgm:t>
    </dgm:pt>
    <dgm:pt modelId="{591D0E06-4F25-4E25-8DD1-B48D7C0D8BC6}" type="sibTrans" cxnId="{39380AF2-2212-44B8-9738-33381E3540FA}">
      <dgm:prSet/>
      <dgm:spPr/>
      <dgm:t>
        <a:bodyPr/>
        <a:lstStyle/>
        <a:p>
          <a:endParaRPr lang="es-ES"/>
        </a:p>
      </dgm:t>
    </dgm:pt>
    <dgm:pt modelId="{6ACA58F7-0590-4580-BDD3-C0474CB0C2F3}">
      <dgm:prSet phldrT="[Texto]" custT="1"/>
      <dgm:spPr/>
      <dgm:t>
        <a:bodyPr/>
        <a:lstStyle/>
        <a:p>
          <a:r>
            <a:rPr lang="es-ES" sz="1800" dirty="0" smtClean="0"/>
            <a:t>Aprendizaje 24/7</a:t>
          </a:r>
          <a:endParaRPr lang="es-ES" sz="1800" dirty="0"/>
        </a:p>
      </dgm:t>
    </dgm:pt>
    <dgm:pt modelId="{6855F9C4-7978-49A1-A297-419E9EB02D14}" type="parTrans" cxnId="{5AF7E427-69FF-43DE-B442-B8029F5600A4}">
      <dgm:prSet/>
      <dgm:spPr/>
      <dgm:t>
        <a:bodyPr/>
        <a:lstStyle/>
        <a:p>
          <a:endParaRPr lang="es-ES"/>
        </a:p>
      </dgm:t>
    </dgm:pt>
    <dgm:pt modelId="{CEA379AB-BCF1-41CA-84E2-86B2A9F63C01}" type="sibTrans" cxnId="{5AF7E427-69FF-43DE-B442-B8029F5600A4}">
      <dgm:prSet/>
      <dgm:spPr/>
      <dgm:t>
        <a:bodyPr/>
        <a:lstStyle/>
        <a:p>
          <a:endParaRPr lang="es-ES"/>
        </a:p>
      </dgm:t>
    </dgm:pt>
    <dgm:pt modelId="{921746BA-4C4F-43A6-8D45-1C9847540739}">
      <dgm:prSet phldrT="[Texto]" custT="1"/>
      <dgm:spPr/>
      <dgm:t>
        <a:bodyPr/>
        <a:lstStyle/>
        <a:p>
          <a:r>
            <a:rPr lang="es-ES" sz="1800" dirty="0" smtClean="0"/>
            <a:t>Dimensión emocional</a:t>
          </a:r>
          <a:endParaRPr lang="es-ES" sz="1800" dirty="0"/>
        </a:p>
      </dgm:t>
    </dgm:pt>
    <dgm:pt modelId="{DB17FACD-0351-43DF-A1B9-D4EF86EC7B51}" type="parTrans" cxnId="{0107AC86-215D-46E6-A629-EE19B7D9A65B}">
      <dgm:prSet/>
      <dgm:spPr/>
      <dgm:t>
        <a:bodyPr/>
        <a:lstStyle/>
        <a:p>
          <a:endParaRPr lang="es-ES"/>
        </a:p>
      </dgm:t>
    </dgm:pt>
    <dgm:pt modelId="{BF226B71-ECFE-4988-90AB-EAD108EBE563}" type="sibTrans" cxnId="{0107AC86-215D-46E6-A629-EE19B7D9A65B}">
      <dgm:prSet/>
      <dgm:spPr/>
      <dgm:t>
        <a:bodyPr/>
        <a:lstStyle/>
        <a:p>
          <a:endParaRPr lang="es-ES"/>
        </a:p>
      </dgm:t>
    </dgm:pt>
    <dgm:pt modelId="{CB498606-3EF7-4705-92EA-F232A7F17BE4}">
      <dgm:prSet phldrT="[Texto]" custT="1"/>
      <dgm:spPr/>
      <dgm:t>
        <a:bodyPr/>
        <a:lstStyle/>
        <a:p>
          <a:pPr>
            <a:lnSpc>
              <a:spcPct val="100000"/>
            </a:lnSpc>
          </a:pPr>
          <a:r>
            <a:rPr lang="es-ES" sz="1800" dirty="0" smtClean="0"/>
            <a:t>Público vs privado</a:t>
          </a:r>
          <a:endParaRPr lang="es-ES" sz="1800" dirty="0"/>
        </a:p>
      </dgm:t>
    </dgm:pt>
    <dgm:pt modelId="{D0BBB649-3C86-40F3-BBDC-D1620D7BEEC3}" type="parTrans" cxnId="{371B1E53-5847-49EB-B50F-A1AA17E2BF19}">
      <dgm:prSet/>
      <dgm:spPr/>
      <dgm:t>
        <a:bodyPr/>
        <a:lstStyle/>
        <a:p>
          <a:endParaRPr lang="es-ES"/>
        </a:p>
      </dgm:t>
    </dgm:pt>
    <dgm:pt modelId="{AAD9E1D9-5F3B-415B-BB32-37495093D697}" type="sibTrans" cxnId="{371B1E53-5847-49EB-B50F-A1AA17E2BF19}">
      <dgm:prSet/>
      <dgm:spPr/>
      <dgm:t>
        <a:bodyPr/>
        <a:lstStyle/>
        <a:p>
          <a:endParaRPr lang="es-ES"/>
        </a:p>
      </dgm:t>
    </dgm:pt>
    <dgm:pt modelId="{6C8818D5-7BA2-46AB-8C16-0E6373C9194B}">
      <dgm:prSet phldrT="[Texto]" custT="1"/>
      <dgm:spPr/>
      <dgm:t>
        <a:bodyPr/>
        <a:lstStyle/>
        <a:p>
          <a:pPr>
            <a:lnSpc>
              <a:spcPct val="100000"/>
            </a:lnSpc>
          </a:pPr>
          <a:r>
            <a:rPr lang="es-ES" sz="1800" dirty="0" smtClean="0"/>
            <a:t>Garantía de conectividad</a:t>
          </a:r>
          <a:endParaRPr lang="es-ES" sz="1800" dirty="0"/>
        </a:p>
      </dgm:t>
    </dgm:pt>
    <dgm:pt modelId="{9F0B0120-8650-456C-84FC-5B03DE237AD8}" type="parTrans" cxnId="{FAF80664-647E-454A-BE28-C38D450125E8}">
      <dgm:prSet/>
      <dgm:spPr/>
      <dgm:t>
        <a:bodyPr/>
        <a:lstStyle/>
        <a:p>
          <a:endParaRPr lang="es-ES"/>
        </a:p>
      </dgm:t>
    </dgm:pt>
    <dgm:pt modelId="{6E919CFE-A715-4E0E-ACC7-0C9C1FF6C807}" type="sibTrans" cxnId="{FAF80664-647E-454A-BE28-C38D450125E8}">
      <dgm:prSet/>
      <dgm:spPr/>
      <dgm:t>
        <a:bodyPr/>
        <a:lstStyle/>
        <a:p>
          <a:endParaRPr lang="es-ES"/>
        </a:p>
      </dgm:t>
    </dgm:pt>
    <dgm:pt modelId="{F4993BF7-DD9A-4101-8388-79F487E45A69}">
      <dgm:prSet phldrT="[Texto]" custT="1"/>
      <dgm:spPr/>
      <dgm:t>
        <a:bodyPr/>
        <a:lstStyle/>
        <a:p>
          <a:pPr>
            <a:lnSpc>
              <a:spcPct val="100000"/>
            </a:lnSpc>
          </a:pPr>
          <a:r>
            <a:rPr lang="es-ES" sz="1800" dirty="0" smtClean="0"/>
            <a:t>Seguridad</a:t>
          </a:r>
          <a:endParaRPr lang="es-ES" sz="1800" dirty="0"/>
        </a:p>
      </dgm:t>
    </dgm:pt>
    <dgm:pt modelId="{C6C05204-23AB-4CDD-BE76-E81D60A0F15C}" type="parTrans" cxnId="{3AF86259-20EF-465A-8FE4-C48456A31E74}">
      <dgm:prSet/>
      <dgm:spPr/>
      <dgm:t>
        <a:bodyPr/>
        <a:lstStyle/>
        <a:p>
          <a:endParaRPr lang="es-ES"/>
        </a:p>
      </dgm:t>
    </dgm:pt>
    <dgm:pt modelId="{A88C8F4F-3437-4DF2-979C-C0E4E2ABF3DB}" type="sibTrans" cxnId="{3AF86259-20EF-465A-8FE4-C48456A31E74}">
      <dgm:prSet/>
      <dgm:spPr/>
      <dgm:t>
        <a:bodyPr/>
        <a:lstStyle/>
        <a:p>
          <a:endParaRPr lang="es-ES"/>
        </a:p>
      </dgm:t>
    </dgm:pt>
    <dgm:pt modelId="{16565419-895F-4B26-93F5-67B8E6EABE5A}" type="pres">
      <dgm:prSet presAssocID="{0BBA852F-9C17-4AA3-8CA5-F56757A71E4A}" presName="Name0" presStyleCnt="0">
        <dgm:presLayoutVars>
          <dgm:chMax val="2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s-ES"/>
        </a:p>
      </dgm:t>
    </dgm:pt>
    <dgm:pt modelId="{6D1BDA0C-2AEA-46C9-B932-5446502D74C3}" type="pres">
      <dgm:prSet presAssocID="{0BBA852F-9C17-4AA3-8CA5-F56757A71E4A}" presName="Background" presStyleLbl="node1" presStyleIdx="0" presStyleCnt="1" custScaleX="124022" custScaleY="124290" custLinFactNeighborX="-852" custLinFactNeighborY="-2480"/>
      <dgm:spPr/>
      <dgm:t>
        <a:bodyPr/>
        <a:lstStyle/>
        <a:p>
          <a:endParaRPr lang="es-ES"/>
        </a:p>
      </dgm:t>
    </dgm:pt>
    <dgm:pt modelId="{38656891-EB7C-4294-87B6-8409FA5E50D2}" type="pres">
      <dgm:prSet presAssocID="{0BBA852F-9C17-4AA3-8CA5-F56757A71E4A}" presName="Divider" presStyleLbl="callout" presStyleIdx="0" presStyleCnt="1" custLinFactX="16800000" custLinFactNeighborX="16876620" custLinFactNeighborY="-14361"/>
      <dgm:spPr/>
      <dgm:t>
        <a:bodyPr/>
        <a:lstStyle/>
        <a:p>
          <a:endParaRPr lang="es-ES"/>
        </a:p>
      </dgm:t>
    </dgm:pt>
    <dgm:pt modelId="{2F324705-40AA-40D7-91D4-2FF60F640D31}" type="pres">
      <dgm:prSet presAssocID="{0BBA852F-9C17-4AA3-8CA5-F56757A71E4A}" presName="ChildText1" presStyleLbl="revTx" presStyleIdx="0" presStyleCnt="0" custScaleX="112790" custLinFactNeighborX="-3349" custLinFactNeighborY="-320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B209786C-7039-416F-9D85-FDFDC2451F41}" type="pres">
      <dgm:prSet presAssocID="{0BBA852F-9C17-4AA3-8CA5-F56757A71E4A}" presName="ChildText2" presStyleLbl="revTx" presStyleIdx="0" presStyleCnt="0" custLinFactNeighborX="13032" custLinFactNeighborY="7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23EAC44B-A900-4E59-949E-1ED50732A9CF}" type="pres">
      <dgm:prSet presAssocID="{0BBA852F-9C17-4AA3-8CA5-F56757A71E4A}" presName="ParentText1" presStyleLbl="revTx" presStyleIdx="0" presStyleCnt="0">
        <dgm:presLayoutVars>
          <dgm:chMax val="1"/>
          <dgm:chPref val="1"/>
        </dgm:presLayoutVars>
      </dgm:prSet>
      <dgm:spPr/>
      <dgm:t>
        <a:bodyPr/>
        <a:lstStyle/>
        <a:p>
          <a:endParaRPr lang="es-ES"/>
        </a:p>
      </dgm:t>
    </dgm:pt>
    <dgm:pt modelId="{771E09AC-5D1E-4EB5-988B-3D6921125047}" type="pres">
      <dgm:prSet presAssocID="{0BBA852F-9C17-4AA3-8CA5-F56757A71E4A}" presName="ParentShape1" presStyleLbl="alignImgPlace1" presStyleIdx="0" presStyleCnt="2" custLinFactNeighborX="-81099" custLinFactNeighborY="2461">
        <dgm:presLayoutVars/>
      </dgm:prSet>
      <dgm:spPr/>
      <dgm:t>
        <a:bodyPr/>
        <a:lstStyle/>
        <a:p>
          <a:endParaRPr lang="es-ES"/>
        </a:p>
      </dgm:t>
    </dgm:pt>
    <dgm:pt modelId="{4F448A49-E3F7-40AF-861A-992F1846BD72}" type="pres">
      <dgm:prSet presAssocID="{0BBA852F-9C17-4AA3-8CA5-F56757A71E4A}" presName="ParentText2" presStyleLbl="revTx" presStyleIdx="0" presStyleCnt="0">
        <dgm:presLayoutVars>
          <dgm:chMax val="1"/>
          <dgm:chPref val="1"/>
        </dgm:presLayoutVars>
      </dgm:prSet>
      <dgm:spPr/>
      <dgm:t>
        <a:bodyPr/>
        <a:lstStyle/>
        <a:p>
          <a:endParaRPr lang="es-ES"/>
        </a:p>
      </dgm:t>
    </dgm:pt>
    <dgm:pt modelId="{7E5F0C8D-8505-4F16-84B9-A3615B120C92}" type="pres">
      <dgm:prSet presAssocID="{0BBA852F-9C17-4AA3-8CA5-F56757A71E4A}" presName="ParentShape2" presStyleLbl="alignImgPlace1" presStyleIdx="1" presStyleCnt="2" custLinFactNeighborX="81099" custLinFactNeighborY="-9358">
        <dgm:presLayoutVars/>
      </dgm:prSet>
      <dgm:spPr/>
      <dgm:t>
        <a:bodyPr/>
        <a:lstStyle/>
        <a:p>
          <a:endParaRPr lang="es-ES"/>
        </a:p>
      </dgm:t>
    </dgm:pt>
  </dgm:ptLst>
  <dgm:cxnLst>
    <dgm:cxn modelId="{7C8F14EB-116C-41E0-9DD3-97235EE0DD11}" srcId="{0BBA852F-9C17-4AA3-8CA5-F56757A71E4A}" destId="{3AC16A00-7405-464C-8654-FD5E168F8F03}" srcOrd="0" destOrd="0" parTransId="{67F434CB-F3B8-4204-A142-8E9ACB4CB5C2}" sibTransId="{1FFF5F30-911E-4907-BBED-53B950D32C82}"/>
    <dgm:cxn modelId="{05EDE33C-1990-4004-A03A-ABD04D0244DF}" type="presOf" srcId="{1C1EF157-723C-4E0A-8594-F402A8FE4487}" destId="{2F324705-40AA-40D7-91D4-2FF60F640D31}" srcOrd="0" destOrd="0" presId="urn:microsoft.com/office/officeart/2009/3/layout/OpposingIdeas"/>
    <dgm:cxn modelId="{EA719017-497A-4733-AB45-735DCF81D892}" type="presOf" srcId="{3AC16A00-7405-464C-8654-FD5E168F8F03}" destId="{23EAC44B-A900-4E59-949E-1ED50732A9CF}" srcOrd="0" destOrd="0" presId="urn:microsoft.com/office/officeart/2009/3/layout/OpposingIdeas"/>
    <dgm:cxn modelId="{169B8BEC-98F8-42DD-BFC1-F2147B060146}" srcId="{3AC16A00-7405-464C-8654-FD5E168F8F03}" destId="{1C1EF157-723C-4E0A-8594-F402A8FE4487}" srcOrd="0" destOrd="0" parTransId="{04167DA0-8E76-4E21-8941-E7BE48BB5AE3}" sibTransId="{4E92FCC5-BBBC-43A3-94A1-C1B98D0A507E}"/>
    <dgm:cxn modelId="{06BCAAAB-1E13-4F5D-B031-8326205A4F6F}" srcId="{0BBA852F-9C17-4AA3-8CA5-F56757A71E4A}" destId="{52790465-1125-4E55-8B99-6486B46CCCDB}" srcOrd="1" destOrd="0" parTransId="{36185727-998B-478A-AB00-59CD610BB40B}" sibTransId="{FFF1ECC6-362C-4CF1-A414-3D44C9E35FD0}"/>
    <dgm:cxn modelId="{00AA845E-E63A-4890-AED4-81B04293597F}" type="presOf" srcId="{F4993BF7-DD9A-4101-8388-79F487E45A69}" destId="{B209786C-7039-416F-9D85-FDFDC2451F41}" srcOrd="0" destOrd="3" presId="urn:microsoft.com/office/officeart/2009/3/layout/OpposingIdeas"/>
    <dgm:cxn modelId="{FAF80664-647E-454A-BE28-C38D450125E8}" srcId="{52790465-1125-4E55-8B99-6486B46CCCDB}" destId="{6C8818D5-7BA2-46AB-8C16-0E6373C9194B}" srcOrd="2" destOrd="0" parTransId="{9F0B0120-8650-456C-84FC-5B03DE237AD8}" sibTransId="{6E919CFE-A715-4E0E-ACC7-0C9C1FF6C807}"/>
    <dgm:cxn modelId="{371B1E53-5847-49EB-B50F-A1AA17E2BF19}" srcId="{52790465-1125-4E55-8B99-6486B46CCCDB}" destId="{CB498606-3EF7-4705-92EA-F232A7F17BE4}" srcOrd="1" destOrd="0" parTransId="{D0BBB649-3C86-40F3-BBDC-D1620D7BEEC3}" sibTransId="{AAD9E1D9-5F3B-415B-BB32-37495093D697}"/>
    <dgm:cxn modelId="{0107AC86-215D-46E6-A629-EE19B7D9A65B}" srcId="{3AC16A00-7405-464C-8654-FD5E168F8F03}" destId="{921746BA-4C4F-43A6-8D45-1C9847540739}" srcOrd="3" destOrd="0" parTransId="{DB17FACD-0351-43DF-A1B9-D4EF86EC7B51}" sibTransId="{BF226B71-ECFE-4988-90AB-EAD108EBE563}"/>
    <dgm:cxn modelId="{F953A549-B0FC-47D6-9DB6-BFE3164DDA48}" type="presOf" srcId="{52790465-1125-4E55-8B99-6486B46CCCDB}" destId="{7E5F0C8D-8505-4F16-84B9-A3615B120C92}" srcOrd="1" destOrd="0" presId="urn:microsoft.com/office/officeart/2009/3/layout/OpposingIdeas"/>
    <dgm:cxn modelId="{3AF86259-20EF-465A-8FE4-C48456A31E74}" srcId="{52790465-1125-4E55-8B99-6486B46CCCDB}" destId="{F4993BF7-DD9A-4101-8388-79F487E45A69}" srcOrd="3" destOrd="0" parTransId="{C6C05204-23AB-4CDD-BE76-E81D60A0F15C}" sibTransId="{A88C8F4F-3437-4DF2-979C-C0E4E2ABF3DB}"/>
    <dgm:cxn modelId="{8692C5FB-0356-45D0-BD6C-3A77E1ABDF08}" srcId="{52790465-1125-4E55-8B99-6486B46CCCDB}" destId="{4D048D1C-C9E1-4B35-9E96-288F960DC89B}" srcOrd="0" destOrd="0" parTransId="{54FB3A19-30E7-4967-8422-CD51D24EAF7E}" sibTransId="{6CB8D631-636F-4712-9E2D-784E846F906B}"/>
    <dgm:cxn modelId="{0BD9DDEE-4EEE-456B-921B-33A197A5AD44}" type="presOf" srcId="{921746BA-4C4F-43A6-8D45-1C9847540739}" destId="{2F324705-40AA-40D7-91D4-2FF60F640D31}" srcOrd="0" destOrd="3" presId="urn:microsoft.com/office/officeart/2009/3/layout/OpposingIdeas"/>
    <dgm:cxn modelId="{24BD7550-831C-4C75-BD4F-83A6868BF676}" type="presOf" srcId="{52790465-1125-4E55-8B99-6486B46CCCDB}" destId="{4F448A49-E3F7-40AF-861A-992F1846BD72}" srcOrd="0" destOrd="0" presId="urn:microsoft.com/office/officeart/2009/3/layout/OpposingIdeas"/>
    <dgm:cxn modelId="{FA8D1992-A0CE-4D33-AD59-F948CB96883A}" type="presOf" srcId="{6ACA58F7-0590-4580-BDD3-C0474CB0C2F3}" destId="{2F324705-40AA-40D7-91D4-2FF60F640D31}" srcOrd="0" destOrd="2" presId="urn:microsoft.com/office/officeart/2009/3/layout/OpposingIdeas"/>
    <dgm:cxn modelId="{39380AF2-2212-44B8-9738-33381E3540FA}" srcId="{3AC16A00-7405-464C-8654-FD5E168F8F03}" destId="{5A022C4D-0306-4E9A-B1D0-91021E55348A}" srcOrd="1" destOrd="0" parTransId="{DFD2C55E-89FC-460C-95A0-EDD300B6B294}" sibTransId="{591D0E06-4F25-4E25-8DD1-B48D7C0D8BC6}"/>
    <dgm:cxn modelId="{5AF7E427-69FF-43DE-B442-B8029F5600A4}" srcId="{3AC16A00-7405-464C-8654-FD5E168F8F03}" destId="{6ACA58F7-0590-4580-BDD3-C0474CB0C2F3}" srcOrd="2" destOrd="0" parTransId="{6855F9C4-7978-49A1-A297-419E9EB02D14}" sibTransId="{CEA379AB-BCF1-41CA-84E2-86B2A9F63C01}"/>
    <dgm:cxn modelId="{53617604-A267-4CCE-AC6B-D8131DE971A4}" type="presOf" srcId="{0BBA852F-9C17-4AA3-8CA5-F56757A71E4A}" destId="{16565419-895F-4B26-93F5-67B8E6EABE5A}" srcOrd="0" destOrd="0" presId="urn:microsoft.com/office/officeart/2009/3/layout/OpposingIdeas"/>
    <dgm:cxn modelId="{1A6A6C8F-4D7E-41D5-A733-1A21E2B14BA5}" type="presOf" srcId="{4D048D1C-C9E1-4B35-9E96-288F960DC89B}" destId="{B209786C-7039-416F-9D85-FDFDC2451F41}" srcOrd="0" destOrd="0" presId="urn:microsoft.com/office/officeart/2009/3/layout/OpposingIdeas"/>
    <dgm:cxn modelId="{34C3B350-D41B-4D79-AFC9-B4086DE07DB8}" type="presOf" srcId="{3AC16A00-7405-464C-8654-FD5E168F8F03}" destId="{771E09AC-5D1E-4EB5-988B-3D6921125047}" srcOrd="1" destOrd="0" presId="urn:microsoft.com/office/officeart/2009/3/layout/OpposingIdeas"/>
    <dgm:cxn modelId="{32EF983F-8103-41F0-AAA9-2DB0F33A5DB5}" type="presOf" srcId="{6C8818D5-7BA2-46AB-8C16-0E6373C9194B}" destId="{B209786C-7039-416F-9D85-FDFDC2451F41}" srcOrd="0" destOrd="2" presId="urn:microsoft.com/office/officeart/2009/3/layout/OpposingIdeas"/>
    <dgm:cxn modelId="{4C3BC30C-B125-4FF7-8289-23AA994C50B3}" type="presOf" srcId="{CB498606-3EF7-4705-92EA-F232A7F17BE4}" destId="{B209786C-7039-416F-9D85-FDFDC2451F41}" srcOrd="0" destOrd="1" presId="urn:microsoft.com/office/officeart/2009/3/layout/OpposingIdeas"/>
    <dgm:cxn modelId="{B64A5C61-5AC7-4716-AB22-5AC3594DB860}" type="presOf" srcId="{5A022C4D-0306-4E9A-B1D0-91021E55348A}" destId="{2F324705-40AA-40D7-91D4-2FF60F640D31}" srcOrd="0" destOrd="1" presId="urn:microsoft.com/office/officeart/2009/3/layout/OpposingIdeas"/>
    <dgm:cxn modelId="{4BC0A452-32FF-4CAA-A47D-5BFBD46AF003}" type="presParOf" srcId="{16565419-895F-4B26-93F5-67B8E6EABE5A}" destId="{6D1BDA0C-2AEA-46C9-B932-5446502D74C3}" srcOrd="0" destOrd="0" presId="urn:microsoft.com/office/officeart/2009/3/layout/OpposingIdeas"/>
    <dgm:cxn modelId="{7EFB768F-AC36-4EDC-9185-5AC043DDC473}" type="presParOf" srcId="{16565419-895F-4B26-93F5-67B8E6EABE5A}" destId="{38656891-EB7C-4294-87B6-8409FA5E50D2}" srcOrd="1" destOrd="0" presId="urn:microsoft.com/office/officeart/2009/3/layout/OpposingIdeas"/>
    <dgm:cxn modelId="{13849EA2-6931-406C-A47D-7D198C60C352}" type="presParOf" srcId="{16565419-895F-4B26-93F5-67B8E6EABE5A}" destId="{2F324705-40AA-40D7-91D4-2FF60F640D31}" srcOrd="2" destOrd="0" presId="urn:microsoft.com/office/officeart/2009/3/layout/OpposingIdeas"/>
    <dgm:cxn modelId="{F0F8CA1C-2668-4C6F-AD31-ECF186B76489}" type="presParOf" srcId="{16565419-895F-4B26-93F5-67B8E6EABE5A}" destId="{B209786C-7039-416F-9D85-FDFDC2451F41}" srcOrd="3" destOrd="0" presId="urn:microsoft.com/office/officeart/2009/3/layout/OpposingIdeas"/>
    <dgm:cxn modelId="{7B1B1025-B217-4F27-93AE-03341CC92337}" type="presParOf" srcId="{16565419-895F-4B26-93F5-67B8E6EABE5A}" destId="{23EAC44B-A900-4E59-949E-1ED50732A9CF}" srcOrd="4" destOrd="0" presId="urn:microsoft.com/office/officeart/2009/3/layout/OpposingIdeas"/>
    <dgm:cxn modelId="{E50CF532-DEF7-41D7-ADB5-0B318D8A3CCA}" type="presParOf" srcId="{16565419-895F-4B26-93F5-67B8E6EABE5A}" destId="{771E09AC-5D1E-4EB5-988B-3D6921125047}" srcOrd="5" destOrd="0" presId="urn:microsoft.com/office/officeart/2009/3/layout/OpposingIdeas"/>
    <dgm:cxn modelId="{2D457A4B-CA18-4EFB-B8C4-9730C7FF9AFD}" type="presParOf" srcId="{16565419-895F-4B26-93F5-67B8E6EABE5A}" destId="{4F448A49-E3F7-40AF-861A-992F1846BD72}" srcOrd="6" destOrd="0" presId="urn:microsoft.com/office/officeart/2009/3/layout/OpposingIdeas"/>
    <dgm:cxn modelId="{BB5C85BC-C5C5-4516-B83A-9DD699453362}" type="presParOf" srcId="{16565419-895F-4B26-93F5-67B8E6EABE5A}" destId="{7E5F0C8D-8505-4F16-84B9-A3615B120C92}" srcOrd="7" destOrd="0" presId="urn:microsoft.com/office/officeart/2009/3/layout/OpposingIdea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4CA415DA-4AA4-4D6C-83B5-D77BEC7BDE01}" type="doc">
      <dgm:prSet loTypeId="urn:microsoft.com/office/officeart/2008/layout/LinedList" loCatId="list" qsTypeId="urn:microsoft.com/office/officeart/2005/8/quickstyle/simple1" qsCatId="simple" csTypeId="urn:microsoft.com/office/officeart/2005/8/colors/accent5_5" csCatId="accent5" phldr="1"/>
      <dgm:spPr/>
      <dgm:t>
        <a:bodyPr/>
        <a:lstStyle/>
        <a:p>
          <a:endParaRPr lang="es-ES"/>
        </a:p>
      </dgm:t>
    </dgm:pt>
    <dgm:pt modelId="{04E151F6-5CBF-49F4-880B-B9FEB426D928}">
      <dgm:prSet phldrT="[Texto]" custT="1"/>
      <dgm:spPr/>
      <dgm:t>
        <a:bodyPr/>
        <a:lstStyle/>
        <a:p>
          <a:pPr>
            <a:lnSpc>
              <a:spcPct val="150000"/>
            </a:lnSpc>
          </a:pPr>
          <a:r>
            <a:rPr lang="es-ES" sz="1600" b="1" i="0" dirty="0" smtClean="0">
              <a:latin typeface="+mn-lt"/>
            </a:rPr>
            <a:t>Traer un mismo dispositivo</a:t>
          </a:r>
          <a:endParaRPr lang="es-ES" sz="1600" b="1" i="0" dirty="0">
            <a:latin typeface="+mn-lt"/>
          </a:endParaRPr>
        </a:p>
      </dgm:t>
    </dgm:pt>
    <dgm:pt modelId="{0510A75F-605B-4F7D-B510-EBA53DC1A4C8}" type="parTrans" cxnId="{B092E581-F948-4071-9FC3-2E534A04E4F6}">
      <dgm:prSet/>
      <dgm:spPr/>
      <dgm:t>
        <a:bodyPr/>
        <a:lstStyle/>
        <a:p>
          <a:endParaRPr lang="es-ES"/>
        </a:p>
      </dgm:t>
    </dgm:pt>
    <dgm:pt modelId="{A150E805-13D9-48CE-9274-8C4ED6C77AF7}" type="sibTrans" cxnId="{B092E581-F948-4071-9FC3-2E534A04E4F6}">
      <dgm:prSet/>
      <dgm:spPr/>
      <dgm:t>
        <a:bodyPr/>
        <a:lstStyle/>
        <a:p>
          <a:endParaRPr lang="es-ES"/>
        </a:p>
      </dgm:t>
    </dgm:pt>
    <dgm:pt modelId="{173C736B-FD70-49EE-AD9E-7D7EB780A301}">
      <dgm:prSet phldrT="[Texto]" custT="1"/>
      <dgm:spPr/>
      <dgm:t>
        <a:bodyPr/>
        <a:lstStyle/>
        <a:p>
          <a:r>
            <a:rPr lang="es-ES_tradnl" sz="1400" dirty="0" smtClean="0"/>
            <a:t>Simplificación del soporte técnico.</a:t>
          </a:r>
          <a:endParaRPr lang="es-ES" sz="1400" dirty="0"/>
        </a:p>
      </dgm:t>
    </dgm:pt>
    <dgm:pt modelId="{CA81D713-531F-403A-B2C9-1E86E34D4365}" type="parTrans" cxnId="{EB95AC0C-D37F-4DA6-AE12-05E0BC8195C0}">
      <dgm:prSet/>
      <dgm:spPr/>
      <dgm:t>
        <a:bodyPr/>
        <a:lstStyle/>
        <a:p>
          <a:endParaRPr lang="es-ES"/>
        </a:p>
      </dgm:t>
    </dgm:pt>
    <dgm:pt modelId="{D68E3E29-BE6C-4A04-9AC9-DD60783D5804}" type="sibTrans" cxnId="{EB95AC0C-D37F-4DA6-AE12-05E0BC8195C0}">
      <dgm:prSet/>
      <dgm:spPr/>
      <dgm:t>
        <a:bodyPr/>
        <a:lstStyle/>
        <a:p>
          <a:endParaRPr lang="es-ES"/>
        </a:p>
      </dgm:t>
    </dgm:pt>
    <dgm:pt modelId="{5733BF2A-9EFE-46D0-AD8E-CB0329C76369}">
      <dgm:prSet custT="1"/>
      <dgm:spPr/>
      <dgm:t>
        <a:bodyPr/>
        <a:lstStyle/>
        <a:p>
          <a:r>
            <a:rPr lang="es-ES_tradnl" sz="1400" dirty="0" smtClean="0"/>
            <a:t>Reducir la cantidad de formación que necesita el profesorado </a:t>
          </a:r>
          <a:endParaRPr lang="es-ES_tradnl" sz="1400" dirty="0"/>
        </a:p>
      </dgm:t>
    </dgm:pt>
    <dgm:pt modelId="{AC3A9514-5E61-4968-AB99-27AA80EAB412}" type="parTrans" cxnId="{D1FD58D3-93DC-40BE-9857-9AC1940A3C59}">
      <dgm:prSet/>
      <dgm:spPr/>
      <dgm:t>
        <a:bodyPr/>
        <a:lstStyle/>
        <a:p>
          <a:endParaRPr lang="es-ES"/>
        </a:p>
      </dgm:t>
    </dgm:pt>
    <dgm:pt modelId="{63E7FA3E-EAD1-42F8-8298-443D4A0896E7}" type="sibTrans" cxnId="{D1FD58D3-93DC-40BE-9857-9AC1940A3C59}">
      <dgm:prSet/>
      <dgm:spPr/>
      <dgm:t>
        <a:bodyPr/>
        <a:lstStyle/>
        <a:p>
          <a:endParaRPr lang="es-ES"/>
        </a:p>
      </dgm:t>
    </dgm:pt>
    <dgm:pt modelId="{894141A6-06F9-4268-AF50-5D565CC5F1C5}">
      <dgm:prSet custT="1"/>
      <dgm:spPr/>
      <dgm:t>
        <a:bodyPr/>
        <a:lstStyle/>
        <a:p>
          <a:r>
            <a:rPr lang="es-ES_tradnl" sz="1400" dirty="0" smtClean="0"/>
            <a:t>Permitir que los maestros planifiquen la enseñanza con una gama más amplia de recursos (incluyendo aplicaciones, recursos de Internet, etc.) pero con menos complejidad durante las clases.</a:t>
          </a:r>
          <a:endParaRPr lang="es-ES_tradnl" sz="1400" dirty="0"/>
        </a:p>
      </dgm:t>
    </dgm:pt>
    <dgm:pt modelId="{C27FCAAF-90AF-4AAF-852E-E6F53743447C}" type="parTrans" cxnId="{B41B8BC7-E3B3-4D0E-AD80-89D2AD7E55E3}">
      <dgm:prSet/>
      <dgm:spPr/>
      <dgm:t>
        <a:bodyPr/>
        <a:lstStyle/>
        <a:p>
          <a:endParaRPr lang="es-ES"/>
        </a:p>
      </dgm:t>
    </dgm:pt>
    <dgm:pt modelId="{347B13B1-8086-4768-89FA-0DBAAFC19FF8}" type="sibTrans" cxnId="{B41B8BC7-E3B3-4D0E-AD80-89D2AD7E55E3}">
      <dgm:prSet/>
      <dgm:spPr/>
      <dgm:t>
        <a:bodyPr/>
        <a:lstStyle/>
        <a:p>
          <a:endParaRPr lang="es-ES"/>
        </a:p>
      </dgm:t>
    </dgm:pt>
    <dgm:pt modelId="{815D846D-4D25-49FD-960A-CA1C0802488A}">
      <dgm:prSet custT="1"/>
      <dgm:spPr/>
      <dgm:t>
        <a:bodyPr/>
        <a:lstStyle/>
        <a:p>
          <a:r>
            <a:rPr lang="es-ES_tradnl" sz="1400" dirty="0" smtClean="0"/>
            <a:t>Evitar la creación de una brecha digital entre los estudiantes cuyas familias pueden pagar los aparatos más caros y sus pares menos privilegiados, en particular los estudiantes de contextos desfavorecidos. Por supuesto, al introducir cualquier método BYOD es necesario que las escuelas o las autoridades educativas tomen medidas para garantizar que los estudiantes cuyas familias no puedan pagar puedan acceder a la misma tecnología.</a:t>
          </a:r>
          <a:endParaRPr lang="es-ES_tradnl" sz="1400" dirty="0"/>
        </a:p>
      </dgm:t>
    </dgm:pt>
    <dgm:pt modelId="{80363FAD-14AD-4938-8473-F71BF2A7ACBE}" type="parTrans" cxnId="{7DBC2447-27E2-417C-AB8F-193682EB4AA2}">
      <dgm:prSet/>
      <dgm:spPr/>
      <dgm:t>
        <a:bodyPr/>
        <a:lstStyle/>
        <a:p>
          <a:endParaRPr lang="es-ES"/>
        </a:p>
      </dgm:t>
    </dgm:pt>
    <dgm:pt modelId="{697D999A-E518-4163-AA3B-A677E9DDB289}" type="sibTrans" cxnId="{7DBC2447-27E2-417C-AB8F-193682EB4AA2}">
      <dgm:prSet/>
      <dgm:spPr/>
      <dgm:t>
        <a:bodyPr/>
        <a:lstStyle/>
        <a:p>
          <a:endParaRPr lang="es-ES"/>
        </a:p>
      </dgm:t>
    </dgm:pt>
    <dgm:pt modelId="{AE96BC02-6F7B-4DBE-BA47-BED9E6E26557}" type="pres">
      <dgm:prSet presAssocID="{4CA415DA-4AA4-4D6C-83B5-D77BEC7BDE01}" presName="vert0" presStyleCnt="0">
        <dgm:presLayoutVars>
          <dgm:dir/>
          <dgm:animOne val="branch"/>
          <dgm:animLvl val="lvl"/>
        </dgm:presLayoutVars>
      </dgm:prSet>
      <dgm:spPr/>
      <dgm:t>
        <a:bodyPr/>
        <a:lstStyle/>
        <a:p>
          <a:endParaRPr lang="es-ES"/>
        </a:p>
      </dgm:t>
    </dgm:pt>
    <dgm:pt modelId="{6F9C6AEC-91A6-4A81-BADB-46CBDD4D837B}" type="pres">
      <dgm:prSet presAssocID="{04E151F6-5CBF-49F4-880B-B9FEB426D928}" presName="thickLine" presStyleLbl="alignNode1" presStyleIdx="0" presStyleCnt="1" custLinFactNeighborX="-1633" custLinFactNeighborY="-14987"/>
      <dgm:spPr/>
    </dgm:pt>
    <dgm:pt modelId="{F16EEBC2-FCE5-43B7-A0F4-575CBE464A9C}" type="pres">
      <dgm:prSet presAssocID="{04E151F6-5CBF-49F4-880B-B9FEB426D928}" presName="horz1" presStyleCnt="0"/>
      <dgm:spPr/>
    </dgm:pt>
    <dgm:pt modelId="{1104F039-6340-4BD7-B020-B5DD1AE978E0}" type="pres">
      <dgm:prSet presAssocID="{04E151F6-5CBF-49F4-880B-B9FEB426D928}" presName="tx1" presStyleLbl="revTx" presStyleIdx="0" presStyleCnt="5"/>
      <dgm:spPr/>
      <dgm:t>
        <a:bodyPr/>
        <a:lstStyle/>
        <a:p>
          <a:endParaRPr lang="es-ES"/>
        </a:p>
      </dgm:t>
    </dgm:pt>
    <dgm:pt modelId="{88E53A8B-B446-4567-9C60-E4AC21FA8DAB}" type="pres">
      <dgm:prSet presAssocID="{04E151F6-5CBF-49F4-880B-B9FEB426D928}" presName="vert1" presStyleCnt="0"/>
      <dgm:spPr/>
    </dgm:pt>
    <dgm:pt modelId="{1DABF125-AB4B-41C1-8BC4-B6986A5DA670}" type="pres">
      <dgm:prSet presAssocID="{173C736B-FD70-49EE-AD9E-7D7EB780A301}" presName="vertSpace2a" presStyleCnt="0"/>
      <dgm:spPr/>
    </dgm:pt>
    <dgm:pt modelId="{498D9F6F-0357-4596-8EFB-730F7DFDA579}" type="pres">
      <dgm:prSet presAssocID="{173C736B-FD70-49EE-AD9E-7D7EB780A301}" presName="horz2" presStyleCnt="0"/>
      <dgm:spPr/>
    </dgm:pt>
    <dgm:pt modelId="{1E73FDE8-8190-4C04-8F42-ADFD6281BD03}" type="pres">
      <dgm:prSet presAssocID="{173C736B-FD70-49EE-AD9E-7D7EB780A301}" presName="horzSpace2" presStyleCnt="0"/>
      <dgm:spPr/>
    </dgm:pt>
    <dgm:pt modelId="{21530020-37FB-4041-B2C2-0F74BE1BE3C9}" type="pres">
      <dgm:prSet presAssocID="{173C736B-FD70-49EE-AD9E-7D7EB780A301}" presName="tx2" presStyleLbl="revTx" presStyleIdx="1" presStyleCnt="5"/>
      <dgm:spPr/>
      <dgm:t>
        <a:bodyPr/>
        <a:lstStyle/>
        <a:p>
          <a:endParaRPr lang="es-ES"/>
        </a:p>
      </dgm:t>
    </dgm:pt>
    <dgm:pt modelId="{D5353A43-5325-44A4-B9A9-73CD793716DE}" type="pres">
      <dgm:prSet presAssocID="{173C736B-FD70-49EE-AD9E-7D7EB780A301}" presName="vert2" presStyleCnt="0"/>
      <dgm:spPr/>
    </dgm:pt>
    <dgm:pt modelId="{D0F50FF3-40A0-46FD-AE32-60BD5F54D975}" type="pres">
      <dgm:prSet presAssocID="{173C736B-FD70-49EE-AD9E-7D7EB780A301}" presName="thinLine2b" presStyleLbl="callout" presStyleIdx="0" presStyleCnt="4" custLinFactY="-379110" custLinFactNeighborY="-400000"/>
      <dgm:spPr/>
    </dgm:pt>
    <dgm:pt modelId="{0E49AE5C-2CEE-4216-82DF-A8DCE8991D50}" type="pres">
      <dgm:prSet presAssocID="{173C736B-FD70-49EE-AD9E-7D7EB780A301}" presName="vertSpace2b" presStyleCnt="0"/>
      <dgm:spPr/>
    </dgm:pt>
    <dgm:pt modelId="{0B01D2F0-2B35-4273-8963-8274E8EE67E6}" type="pres">
      <dgm:prSet presAssocID="{5733BF2A-9EFE-46D0-AD8E-CB0329C76369}" presName="horz2" presStyleCnt="0"/>
      <dgm:spPr/>
    </dgm:pt>
    <dgm:pt modelId="{3C606757-0E5C-4654-99B8-C259D8BB38AE}" type="pres">
      <dgm:prSet presAssocID="{5733BF2A-9EFE-46D0-AD8E-CB0329C76369}" presName="horzSpace2" presStyleCnt="0"/>
      <dgm:spPr/>
    </dgm:pt>
    <dgm:pt modelId="{023157CD-11A8-41A7-AC6E-372F2CA18537}" type="pres">
      <dgm:prSet presAssocID="{5733BF2A-9EFE-46D0-AD8E-CB0329C76369}" presName="tx2" presStyleLbl="revTx" presStyleIdx="2" presStyleCnt="5" custLinFactNeighborX="-381" custLinFactNeighborY="-43254"/>
      <dgm:spPr/>
      <dgm:t>
        <a:bodyPr/>
        <a:lstStyle/>
        <a:p>
          <a:endParaRPr lang="es-ES"/>
        </a:p>
      </dgm:t>
    </dgm:pt>
    <dgm:pt modelId="{AB07F4D5-29DD-4E38-BC69-C8E3969A5790}" type="pres">
      <dgm:prSet presAssocID="{5733BF2A-9EFE-46D0-AD8E-CB0329C76369}" presName="vert2" presStyleCnt="0"/>
      <dgm:spPr/>
    </dgm:pt>
    <dgm:pt modelId="{208D38FC-5C06-4BA6-9D4A-889BA5074E68}" type="pres">
      <dgm:prSet presAssocID="{5733BF2A-9EFE-46D0-AD8E-CB0329C76369}" presName="thinLine2b" presStyleLbl="callout" presStyleIdx="1" presStyleCnt="4" custLinFactY="-950016" custLinFactNeighborX="0" custLinFactNeighborY="-1000000"/>
      <dgm:spPr/>
    </dgm:pt>
    <dgm:pt modelId="{F84EB017-F4B2-44A7-B742-9410005AE19B}" type="pres">
      <dgm:prSet presAssocID="{5733BF2A-9EFE-46D0-AD8E-CB0329C76369}" presName="vertSpace2b" presStyleCnt="0"/>
      <dgm:spPr/>
    </dgm:pt>
    <dgm:pt modelId="{53BCA5FB-5EE8-48E2-807A-FB664767B6AF}" type="pres">
      <dgm:prSet presAssocID="{894141A6-06F9-4268-AF50-5D565CC5F1C5}" presName="horz2" presStyleCnt="0"/>
      <dgm:spPr/>
    </dgm:pt>
    <dgm:pt modelId="{E585A2F9-F34B-442C-82A9-3C154EE94FA7}" type="pres">
      <dgm:prSet presAssocID="{894141A6-06F9-4268-AF50-5D565CC5F1C5}" presName="horzSpace2" presStyleCnt="0"/>
      <dgm:spPr/>
    </dgm:pt>
    <dgm:pt modelId="{3F7DC686-7847-41CE-8849-759AD1EFD1E2}" type="pres">
      <dgm:prSet presAssocID="{894141A6-06F9-4268-AF50-5D565CC5F1C5}" presName="tx2" presStyleLbl="revTx" presStyleIdx="3" presStyleCnt="5" custLinFactY="-429" custLinFactNeighborX="127" custLinFactNeighborY="-100000"/>
      <dgm:spPr/>
      <dgm:t>
        <a:bodyPr/>
        <a:lstStyle/>
        <a:p>
          <a:endParaRPr lang="es-ES"/>
        </a:p>
      </dgm:t>
    </dgm:pt>
    <dgm:pt modelId="{64993DF7-BC45-4467-9AD2-E44C48270E86}" type="pres">
      <dgm:prSet presAssocID="{894141A6-06F9-4268-AF50-5D565CC5F1C5}" presName="vert2" presStyleCnt="0"/>
      <dgm:spPr/>
    </dgm:pt>
    <dgm:pt modelId="{F5C0E86E-E57D-4366-9C42-7D1B4963810E}" type="pres">
      <dgm:prSet presAssocID="{894141A6-06F9-4268-AF50-5D565CC5F1C5}" presName="thinLine2b" presStyleLbl="callout" presStyleIdx="2" presStyleCnt="4" custLinFactY="-1041005" custLinFactNeighborX="0" custLinFactNeighborY="-1100000"/>
      <dgm:spPr/>
    </dgm:pt>
    <dgm:pt modelId="{7FDF9B63-BEB4-451C-AD36-4D5DB80C499D}" type="pres">
      <dgm:prSet presAssocID="{894141A6-06F9-4268-AF50-5D565CC5F1C5}" presName="vertSpace2b" presStyleCnt="0"/>
      <dgm:spPr/>
    </dgm:pt>
    <dgm:pt modelId="{A3FB62CE-DDFD-4468-B335-01633831F686}" type="pres">
      <dgm:prSet presAssocID="{815D846D-4D25-49FD-960A-CA1C0802488A}" presName="horz2" presStyleCnt="0"/>
      <dgm:spPr/>
    </dgm:pt>
    <dgm:pt modelId="{3ED58DC8-EA93-48F8-BBC3-8BF61E90F3FF}" type="pres">
      <dgm:prSet presAssocID="{815D846D-4D25-49FD-960A-CA1C0802488A}" presName="horzSpace2" presStyleCnt="0"/>
      <dgm:spPr/>
    </dgm:pt>
    <dgm:pt modelId="{7E1A410F-9B0F-40B5-9248-220D5D36E78A}" type="pres">
      <dgm:prSet presAssocID="{815D846D-4D25-49FD-960A-CA1C0802488A}" presName="tx2" presStyleLbl="revTx" presStyleIdx="4" presStyleCnt="5" custLinFactY="-215" custLinFactNeighborX="0" custLinFactNeighborY="-100000"/>
      <dgm:spPr/>
      <dgm:t>
        <a:bodyPr/>
        <a:lstStyle/>
        <a:p>
          <a:endParaRPr lang="es-ES"/>
        </a:p>
      </dgm:t>
    </dgm:pt>
    <dgm:pt modelId="{793622D0-8640-4C46-8BAD-4C3621893B78}" type="pres">
      <dgm:prSet presAssocID="{815D846D-4D25-49FD-960A-CA1C0802488A}" presName="vert2" presStyleCnt="0"/>
      <dgm:spPr/>
    </dgm:pt>
    <dgm:pt modelId="{9A75AB0D-7CD9-48F0-97C4-3386D3485FEB}" type="pres">
      <dgm:prSet presAssocID="{815D846D-4D25-49FD-960A-CA1C0802488A}" presName="thinLine2b" presStyleLbl="callout" presStyleIdx="3" presStyleCnt="4" custLinFactY="21297" custLinFactNeighborX="0" custLinFactNeighborY="100000"/>
      <dgm:spPr/>
    </dgm:pt>
    <dgm:pt modelId="{C27CE44D-595E-4E41-9816-513A922414BC}" type="pres">
      <dgm:prSet presAssocID="{815D846D-4D25-49FD-960A-CA1C0802488A}" presName="vertSpace2b" presStyleCnt="0"/>
      <dgm:spPr/>
    </dgm:pt>
  </dgm:ptLst>
  <dgm:cxnLst>
    <dgm:cxn modelId="{8C9B02FD-FC74-4938-810F-D57DC8B8F9AA}" type="presOf" srcId="{173C736B-FD70-49EE-AD9E-7D7EB780A301}" destId="{21530020-37FB-4041-B2C2-0F74BE1BE3C9}" srcOrd="0" destOrd="0" presId="urn:microsoft.com/office/officeart/2008/layout/LinedList"/>
    <dgm:cxn modelId="{B092E581-F948-4071-9FC3-2E534A04E4F6}" srcId="{4CA415DA-4AA4-4D6C-83B5-D77BEC7BDE01}" destId="{04E151F6-5CBF-49F4-880B-B9FEB426D928}" srcOrd="0" destOrd="0" parTransId="{0510A75F-605B-4F7D-B510-EBA53DC1A4C8}" sibTransId="{A150E805-13D9-48CE-9274-8C4ED6C77AF7}"/>
    <dgm:cxn modelId="{B41B8BC7-E3B3-4D0E-AD80-89D2AD7E55E3}" srcId="{04E151F6-5CBF-49F4-880B-B9FEB426D928}" destId="{894141A6-06F9-4268-AF50-5D565CC5F1C5}" srcOrd="2" destOrd="0" parTransId="{C27FCAAF-90AF-4AAF-852E-E6F53743447C}" sibTransId="{347B13B1-8086-4768-89FA-0DBAAFC19FF8}"/>
    <dgm:cxn modelId="{7DBC2447-27E2-417C-AB8F-193682EB4AA2}" srcId="{04E151F6-5CBF-49F4-880B-B9FEB426D928}" destId="{815D846D-4D25-49FD-960A-CA1C0802488A}" srcOrd="3" destOrd="0" parTransId="{80363FAD-14AD-4938-8473-F71BF2A7ACBE}" sibTransId="{697D999A-E518-4163-AA3B-A677E9DDB289}"/>
    <dgm:cxn modelId="{7197313F-5E0B-4090-94D5-0CD4F3F19078}" type="presOf" srcId="{4CA415DA-4AA4-4D6C-83B5-D77BEC7BDE01}" destId="{AE96BC02-6F7B-4DBE-BA47-BED9E6E26557}" srcOrd="0" destOrd="0" presId="urn:microsoft.com/office/officeart/2008/layout/LinedList"/>
    <dgm:cxn modelId="{13C5E1D7-2429-48D7-86DC-BF70BE8DAB71}" type="presOf" srcId="{894141A6-06F9-4268-AF50-5D565CC5F1C5}" destId="{3F7DC686-7847-41CE-8849-759AD1EFD1E2}" srcOrd="0" destOrd="0" presId="urn:microsoft.com/office/officeart/2008/layout/LinedList"/>
    <dgm:cxn modelId="{EB95AC0C-D37F-4DA6-AE12-05E0BC8195C0}" srcId="{04E151F6-5CBF-49F4-880B-B9FEB426D928}" destId="{173C736B-FD70-49EE-AD9E-7D7EB780A301}" srcOrd="0" destOrd="0" parTransId="{CA81D713-531F-403A-B2C9-1E86E34D4365}" sibTransId="{D68E3E29-BE6C-4A04-9AC9-DD60783D5804}"/>
    <dgm:cxn modelId="{D1FD58D3-93DC-40BE-9857-9AC1940A3C59}" srcId="{04E151F6-5CBF-49F4-880B-B9FEB426D928}" destId="{5733BF2A-9EFE-46D0-AD8E-CB0329C76369}" srcOrd="1" destOrd="0" parTransId="{AC3A9514-5E61-4968-AB99-27AA80EAB412}" sibTransId="{63E7FA3E-EAD1-42F8-8298-443D4A0896E7}"/>
    <dgm:cxn modelId="{CB7B962B-6B4F-477C-8910-11D910FB2646}" type="presOf" srcId="{04E151F6-5CBF-49F4-880B-B9FEB426D928}" destId="{1104F039-6340-4BD7-B020-B5DD1AE978E0}" srcOrd="0" destOrd="0" presId="urn:microsoft.com/office/officeart/2008/layout/LinedList"/>
    <dgm:cxn modelId="{BAC8FB68-54E4-4E2E-85D9-29FF9702A13C}" type="presOf" srcId="{5733BF2A-9EFE-46D0-AD8E-CB0329C76369}" destId="{023157CD-11A8-41A7-AC6E-372F2CA18537}" srcOrd="0" destOrd="0" presId="urn:microsoft.com/office/officeart/2008/layout/LinedList"/>
    <dgm:cxn modelId="{464DF683-B9F1-4146-B4E1-CA862C836FC1}" type="presOf" srcId="{815D846D-4D25-49FD-960A-CA1C0802488A}" destId="{7E1A410F-9B0F-40B5-9248-220D5D36E78A}" srcOrd="0" destOrd="0" presId="urn:microsoft.com/office/officeart/2008/layout/LinedList"/>
    <dgm:cxn modelId="{0E149641-3B53-4C28-B4E5-FD942B0AB867}" type="presParOf" srcId="{AE96BC02-6F7B-4DBE-BA47-BED9E6E26557}" destId="{6F9C6AEC-91A6-4A81-BADB-46CBDD4D837B}" srcOrd="0" destOrd="0" presId="urn:microsoft.com/office/officeart/2008/layout/LinedList"/>
    <dgm:cxn modelId="{B605E13C-61EC-40FE-99D1-7573BCFE59FB}" type="presParOf" srcId="{AE96BC02-6F7B-4DBE-BA47-BED9E6E26557}" destId="{F16EEBC2-FCE5-43B7-A0F4-575CBE464A9C}" srcOrd="1" destOrd="0" presId="urn:microsoft.com/office/officeart/2008/layout/LinedList"/>
    <dgm:cxn modelId="{9899BF68-D2EB-4C0A-9B6C-2C832CC76719}" type="presParOf" srcId="{F16EEBC2-FCE5-43B7-A0F4-575CBE464A9C}" destId="{1104F039-6340-4BD7-B020-B5DD1AE978E0}" srcOrd="0" destOrd="0" presId="urn:microsoft.com/office/officeart/2008/layout/LinedList"/>
    <dgm:cxn modelId="{B00CF5E8-8739-4645-9A71-9D0471118F3D}" type="presParOf" srcId="{F16EEBC2-FCE5-43B7-A0F4-575CBE464A9C}" destId="{88E53A8B-B446-4567-9C60-E4AC21FA8DAB}" srcOrd="1" destOrd="0" presId="urn:microsoft.com/office/officeart/2008/layout/LinedList"/>
    <dgm:cxn modelId="{5EE199DD-C78E-4096-BBCF-A4D99B1BB838}" type="presParOf" srcId="{88E53A8B-B446-4567-9C60-E4AC21FA8DAB}" destId="{1DABF125-AB4B-41C1-8BC4-B6986A5DA670}" srcOrd="0" destOrd="0" presId="urn:microsoft.com/office/officeart/2008/layout/LinedList"/>
    <dgm:cxn modelId="{9B713CA3-B3C4-440F-917A-6CFE00B46224}" type="presParOf" srcId="{88E53A8B-B446-4567-9C60-E4AC21FA8DAB}" destId="{498D9F6F-0357-4596-8EFB-730F7DFDA579}" srcOrd="1" destOrd="0" presId="urn:microsoft.com/office/officeart/2008/layout/LinedList"/>
    <dgm:cxn modelId="{407F94D0-9910-4CC8-B37A-8B66FD091553}" type="presParOf" srcId="{498D9F6F-0357-4596-8EFB-730F7DFDA579}" destId="{1E73FDE8-8190-4C04-8F42-ADFD6281BD03}" srcOrd="0" destOrd="0" presId="urn:microsoft.com/office/officeart/2008/layout/LinedList"/>
    <dgm:cxn modelId="{5E56AD33-8DB3-4AF7-9801-08EA862B4572}" type="presParOf" srcId="{498D9F6F-0357-4596-8EFB-730F7DFDA579}" destId="{21530020-37FB-4041-B2C2-0F74BE1BE3C9}" srcOrd="1" destOrd="0" presId="urn:microsoft.com/office/officeart/2008/layout/LinedList"/>
    <dgm:cxn modelId="{12236662-8E3B-4496-85F0-848D951BAC03}" type="presParOf" srcId="{498D9F6F-0357-4596-8EFB-730F7DFDA579}" destId="{D5353A43-5325-44A4-B9A9-73CD793716DE}" srcOrd="2" destOrd="0" presId="urn:microsoft.com/office/officeart/2008/layout/LinedList"/>
    <dgm:cxn modelId="{49FCF23D-D7F7-4E1B-B219-1A95785DF3CD}" type="presParOf" srcId="{88E53A8B-B446-4567-9C60-E4AC21FA8DAB}" destId="{D0F50FF3-40A0-46FD-AE32-60BD5F54D975}" srcOrd="2" destOrd="0" presId="urn:microsoft.com/office/officeart/2008/layout/LinedList"/>
    <dgm:cxn modelId="{97A905D3-8636-4D9E-AA7F-21330E821619}" type="presParOf" srcId="{88E53A8B-B446-4567-9C60-E4AC21FA8DAB}" destId="{0E49AE5C-2CEE-4216-82DF-A8DCE8991D50}" srcOrd="3" destOrd="0" presId="urn:microsoft.com/office/officeart/2008/layout/LinedList"/>
    <dgm:cxn modelId="{C2D62608-2F8B-4C84-9688-3AAABC4B4B35}" type="presParOf" srcId="{88E53A8B-B446-4567-9C60-E4AC21FA8DAB}" destId="{0B01D2F0-2B35-4273-8963-8274E8EE67E6}" srcOrd="4" destOrd="0" presId="urn:microsoft.com/office/officeart/2008/layout/LinedList"/>
    <dgm:cxn modelId="{2B78E900-0427-4418-8E2C-2353FD9D33AB}" type="presParOf" srcId="{0B01D2F0-2B35-4273-8963-8274E8EE67E6}" destId="{3C606757-0E5C-4654-99B8-C259D8BB38AE}" srcOrd="0" destOrd="0" presId="urn:microsoft.com/office/officeart/2008/layout/LinedList"/>
    <dgm:cxn modelId="{8371B900-FCF3-4739-B7C6-24700F7F06EC}" type="presParOf" srcId="{0B01D2F0-2B35-4273-8963-8274E8EE67E6}" destId="{023157CD-11A8-41A7-AC6E-372F2CA18537}" srcOrd="1" destOrd="0" presId="urn:microsoft.com/office/officeart/2008/layout/LinedList"/>
    <dgm:cxn modelId="{088D88B9-DE44-4D41-8A89-B6A8A7DD50E7}" type="presParOf" srcId="{0B01D2F0-2B35-4273-8963-8274E8EE67E6}" destId="{AB07F4D5-29DD-4E38-BC69-C8E3969A5790}" srcOrd="2" destOrd="0" presId="urn:microsoft.com/office/officeart/2008/layout/LinedList"/>
    <dgm:cxn modelId="{36EAF0E3-A166-48E8-8C9A-7F13213796BF}" type="presParOf" srcId="{88E53A8B-B446-4567-9C60-E4AC21FA8DAB}" destId="{208D38FC-5C06-4BA6-9D4A-889BA5074E68}" srcOrd="5" destOrd="0" presId="urn:microsoft.com/office/officeart/2008/layout/LinedList"/>
    <dgm:cxn modelId="{236C4030-AF05-4B73-A333-5ECA7CBFC62C}" type="presParOf" srcId="{88E53A8B-B446-4567-9C60-E4AC21FA8DAB}" destId="{F84EB017-F4B2-44A7-B742-9410005AE19B}" srcOrd="6" destOrd="0" presId="urn:microsoft.com/office/officeart/2008/layout/LinedList"/>
    <dgm:cxn modelId="{90A0D0F7-7B0C-469E-A155-F4BB19C6EC23}" type="presParOf" srcId="{88E53A8B-B446-4567-9C60-E4AC21FA8DAB}" destId="{53BCA5FB-5EE8-48E2-807A-FB664767B6AF}" srcOrd="7" destOrd="0" presId="urn:microsoft.com/office/officeart/2008/layout/LinedList"/>
    <dgm:cxn modelId="{15CF758C-1DA3-4C75-B1B6-8B7D862985A9}" type="presParOf" srcId="{53BCA5FB-5EE8-48E2-807A-FB664767B6AF}" destId="{E585A2F9-F34B-442C-82A9-3C154EE94FA7}" srcOrd="0" destOrd="0" presId="urn:microsoft.com/office/officeart/2008/layout/LinedList"/>
    <dgm:cxn modelId="{D172B488-83AA-45D9-A868-2915E6E94E68}" type="presParOf" srcId="{53BCA5FB-5EE8-48E2-807A-FB664767B6AF}" destId="{3F7DC686-7847-41CE-8849-759AD1EFD1E2}" srcOrd="1" destOrd="0" presId="urn:microsoft.com/office/officeart/2008/layout/LinedList"/>
    <dgm:cxn modelId="{93F4F14B-D00B-4DE4-B496-78D6CE3E8B26}" type="presParOf" srcId="{53BCA5FB-5EE8-48E2-807A-FB664767B6AF}" destId="{64993DF7-BC45-4467-9AD2-E44C48270E86}" srcOrd="2" destOrd="0" presId="urn:microsoft.com/office/officeart/2008/layout/LinedList"/>
    <dgm:cxn modelId="{5E448E4B-7285-40DF-9774-270485E2AB1E}" type="presParOf" srcId="{88E53A8B-B446-4567-9C60-E4AC21FA8DAB}" destId="{F5C0E86E-E57D-4366-9C42-7D1B4963810E}" srcOrd="8" destOrd="0" presId="urn:microsoft.com/office/officeart/2008/layout/LinedList"/>
    <dgm:cxn modelId="{8A1886DF-49EE-4B04-87FD-4383472AC638}" type="presParOf" srcId="{88E53A8B-B446-4567-9C60-E4AC21FA8DAB}" destId="{7FDF9B63-BEB4-451C-AD36-4D5DB80C499D}" srcOrd="9" destOrd="0" presId="urn:microsoft.com/office/officeart/2008/layout/LinedList"/>
    <dgm:cxn modelId="{B2981E31-81C6-46D8-A19E-E6293240D4AB}" type="presParOf" srcId="{88E53A8B-B446-4567-9C60-E4AC21FA8DAB}" destId="{A3FB62CE-DDFD-4468-B335-01633831F686}" srcOrd="10" destOrd="0" presId="urn:microsoft.com/office/officeart/2008/layout/LinedList"/>
    <dgm:cxn modelId="{2BA2CB53-CCB7-471A-8DE8-264419553F54}" type="presParOf" srcId="{A3FB62CE-DDFD-4468-B335-01633831F686}" destId="{3ED58DC8-EA93-48F8-BBC3-8BF61E90F3FF}" srcOrd="0" destOrd="0" presId="urn:microsoft.com/office/officeart/2008/layout/LinedList"/>
    <dgm:cxn modelId="{12852523-AFCC-48BD-BC05-A56278C56760}" type="presParOf" srcId="{A3FB62CE-DDFD-4468-B335-01633831F686}" destId="{7E1A410F-9B0F-40B5-9248-220D5D36E78A}" srcOrd="1" destOrd="0" presId="urn:microsoft.com/office/officeart/2008/layout/LinedList"/>
    <dgm:cxn modelId="{2759B15E-4FEE-4533-80A0-DC91D8C7BC8F}" type="presParOf" srcId="{A3FB62CE-DDFD-4468-B335-01633831F686}" destId="{793622D0-8640-4C46-8BAD-4C3621893B78}" srcOrd="2" destOrd="0" presId="urn:microsoft.com/office/officeart/2008/layout/LinedList"/>
    <dgm:cxn modelId="{698F3925-6CFC-46C9-9F32-D9AF6E2B1A22}" type="presParOf" srcId="{88E53A8B-B446-4567-9C60-E4AC21FA8DAB}" destId="{9A75AB0D-7CD9-48F0-97C4-3386D3485FEB}" srcOrd="11" destOrd="0" presId="urn:microsoft.com/office/officeart/2008/layout/LinedList"/>
    <dgm:cxn modelId="{3BD09FA0-1AB8-4EAB-8AEE-CDBAFC213D28}" type="presParOf" srcId="{88E53A8B-B446-4567-9C60-E4AC21FA8DAB}" destId="{C27CE44D-595E-4E41-9816-513A922414BC}" srcOrd="12" destOrd="0" presId="urn:microsoft.com/office/officeart/2008/layout/LinedList"/>
  </dgm:cxnLst>
  <dgm:bg/>
  <dgm:whole>
    <a:ln>
      <a:solidFill>
        <a:schemeClr val="bg1"/>
      </a:solidFill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D81904BC-C28D-4FF5-AD11-D46E3EFD4A62}" type="doc">
      <dgm:prSet loTypeId="urn:microsoft.com/office/officeart/2005/8/layout/cycle8" loCatId="cycle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570FB3B9-21B4-49E2-BFBD-2782C902FC0B}">
      <dgm:prSet phldrT="[Texto]" custT="1"/>
      <dgm:spPr/>
      <dgm:t>
        <a:bodyPr/>
        <a:lstStyle/>
        <a:p>
          <a:r>
            <a:rPr lang="es-ES_tradnl" sz="1100" b="1" i="1" dirty="0">
              <a:latin typeface="Arial" panose="020B0604020202020204" pitchFamily="34" charset="0"/>
              <a:cs typeface="Arial" panose="020B0604020202020204" pitchFamily="34" charset="0"/>
            </a:rPr>
            <a:t>Escenario 1:</a:t>
          </a:r>
          <a:r>
            <a:rPr lang="es-ES_tradnl" sz="1100" b="0" i="1" dirty="0">
              <a:latin typeface="Arial" panose="020B0604020202020204" pitchFamily="34" charset="0"/>
              <a:cs typeface="Arial" panose="020B0604020202020204" pitchFamily="34" charset="0"/>
            </a:rPr>
            <a:t> BYOD como iniciativa innovadora informal por parte de un docente: </a:t>
          </a:r>
          <a:endParaRPr lang="es-ES" sz="1100" b="0" i="1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1CBB9167-5A7B-453A-BAC6-C9AE9A96D9A6}" type="parTrans" cxnId="{0AC285F5-CD96-4D76-8AA3-DA07801BF46F}">
      <dgm:prSet/>
      <dgm:spPr/>
      <dgm:t>
        <a:bodyPr/>
        <a:lstStyle/>
        <a:p>
          <a:endParaRPr lang="es-ES"/>
        </a:p>
      </dgm:t>
    </dgm:pt>
    <dgm:pt modelId="{51058EB7-FBEA-41DA-9575-1E00CE2438F9}" type="sibTrans" cxnId="{0AC285F5-CD96-4D76-8AA3-DA07801BF46F}">
      <dgm:prSet/>
      <dgm:spPr/>
      <dgm:t>
        <a:bodyPr/>
        <a:lstStyle/>
        <a:p>
          <a:endParaRPr lang="es-ES"/>
        </a:p>
      </dgm:t>
    </dgm:pt>
    <dgm:pt modelId="{4A0C86B2-F37C-4607-A44C-E4798AF3AD89}">
      <dgm:prSet phldrT="[Texto]" custT="1"/>
      <dgm:spPr/>
      <dgm:t>
        <a:bodyPr/>
        <a:lstStyle/>
        <a:p>
          <a:r>
            <a:rPr lang="es-ES_tradnl" sz="1100" b="1">
              <a:latin typeface="Arial" panose="020B0604020202020204" pitchFamily="34" charset="0"/>
              <a:cs typeface="Arial" panose="020B0604020202020204" pitchFamily="34" charset="0"/>
            </a:rPr>
            <a:t>Escenario 2:</a:t>
          </a:r>
          <a:r>
            <a:rPr lang="es-ES_tradnl" sz="1100">
              <a:latin typeface="Arial" panose="020B0604020202020204" pitchFamily="34" charset="0"/>
              <a:cs typeface="Arial" panose="020B0604020202020204" pitchFamily="34" charset="0"/>
            </a:rPr>
            <a:t> BYOD como iniciativa voluntaria para los alumnos de más edad </a:t>
          </a:r>
          <a:endParaRPr lang="es-ES" sz="1100" b="0" i="1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BDE12512-1F84-4D31-9031-F858D593AF0C}" type="parTrans" cxnId="{61374FF9-51F6-49DC-92B1-C413A02B1DF7}">
      <dgm:prSet/>
      <dgm:spPr/>
      <dgm:t>
        <a:bodyPr/>
        <a:lstStyle/>
        <a:p>
          <a:endParaRPr lang="es-ES"/>
        </a:p>
      </dgm:t>
    </dgm:pt>
    <dgm:pt modelId="{AC19B7C2-3BE9-4E9F-803A-69F1FC0FFB8F}" type="sibTrans" cxnId="{61374FF9-51F6-49DC-92B1-C413A02B1DF7}">
      <dgm:prSet/>
      <dgm:spPr/>
      <dgm:t>
        <a:bodyPr/>
        <a:lstStyle/>
        <a:p>
          <a:endParaRPr lang="es-ES"/>
        </a:p>
      </dgm:t>
    </dgm:pt>
    <dgm:pt modelId="{451F6DD0-E9CC-41D7-9BD0-C7810F727963}">
      <dgm:prSet phldrT="[Texto]" custT="1"/>
      <dgm:spPr/>
      <dgm:t>
        <a:bodyPr/>
        <a:lstStyle/>
        <a:p>
          <a:r>
            <a:rPr lang="es-ES_tradnl" sz="1100" b="1" i="0">
              <a:latin typeface="Arial" panose="020B0604020202020204" pitchFamily="34" charset="0"/>
              <a:cs typeface="Arial" panose="020B0604020202020204" pitchFamily="34" charset="0"/>
            </a:rPr>
            <a:t>Escenario 3</a:t>
          </a:r>
          <a:r>
            <a:rPr lang="es-ES_tradnl" sz="1100" b="0" i="1">
              <a:latin typeface="Arial" panose="020B0604020202020204" pitchFamily="34" charset="0"/>
              <a:cs typeface="Arial" panose="020B0604020202020204" pitchFamily="34" charset="0"/>
            </a:rPr>
            <a:t>: BYOD como iniciativa en todo el centro escolar </a:t>
          </a:r>
          <a:endParaRPr lang="es-ES" sz="1100" b="0" i="1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EE05858-BB4C-4AE7-83B3-4DE0265138B9}" type="parTrans" cxnId="{9D9624A3-80A6-4A1D-A567-A049F2DCE462}">
      <dgm:prSet/>
      <dgm:spPr/>
      <dgm:t>
        <a:bodyPr/>
        <a:lstStyle/>
        <a:p>
          <a:endParaRPr lang="es-ES"/>
        </a:p>
      </dgm:t>
    </dgm:pt>
    <dgm:pt modelId="{1E9F07EE-F4F0-480A-8F5D-3754EABC7BD0}" type="sibTrans" cxnId="{9D9624A3-80A6-4A1D-A567-A049F2DCE462}">
      <dgm:prSet/>
      <dgm:spPr/>
      <dgm:t>
        <a:bodyPr/>
        <a:lstStyle/>
        <a:p>
          <a:endParaRPr lang="es-ES"/>
        </a:p>
      </dgm:t>
    </dgm:pt>
    <dgm:pt modelId="{5378D34A-FCB1-45D2-97F8-EC4CA5584188}" type="pres">
      <dgm:prSet presAssocID="{D81904BC-C28D-4FF5-AD11-D46E3EFD4A62}" presName="compositeShape" presStyleCnt="0">
        <dgm:presLayoutVars>
          <dgm:chMax val="7"/>
          <dgm:dir/>
          <dgm:resizeHandles val="exact"/>
        </dgm:presLayoutVars>
      </dgm:prSet>
      <dgm:spPr/>
      <dgm:t>
        <a:bodyPr/>
        <a:lstStyle/>
        <a:p>
          <a:endParaRPr lang="es-ES"/>
        </a:p>
      </dgm:t>
    </dgm:pt>
    <dgm:pt modelId="{EE33B1DC-EF21-419D-BBEA-B77489869D21}" type="pres">
      <dgm:prSet presAssocID="{D81904BC-C28D-4FF5-AD11-D46E3EFD4A62}" presName="wedge1" presStyleLbl="node1" presStyleIdx="0" presStyleCnt="3"/>
      <dgm:spPr/>
      <dgm:t>
        <a:bodyPr/>
        <a:lstStyle/>
        <a:p>
          <a:endParaRPr lang="es-ES"/>
        </a:p>
      </dgm:t>
    </dgm:pt>
    <dgm:pt modelId="{5D3A2445-A594-4FC5-A075-C689348D3506}" type="pres">
      <dgm:prSet presAssocID="{D81904BC-C28D-4FF5-AD11-D46E3EFD4A62}" presName="dummy1a" presStyleCnt="0"/>
      <dgm:spPr/>
      <dgm:t>
        <a:bodyPr/>
        <a:lstStyle/>
        <a:p>
          <a:endParaRPr lang="es-ES"/>
        </a:p>
      </dgm:t>
    </dgm:pt>
    <dgm:pt modelId="{603BC694-BBAE-4FBC-9948-6416FA458EBB}" type="pres">
      <dgm:prSet presAssocID="{D81904BC-C28D-4FF5-AD11-D46E3EFD4A62}" presName="dummy1b" presStyleCnt="0"/>
      <dgm:spPr/>
      <dgm:t>
        <a:bodyPr/>
        <a:lstStyle/>
        <a:p>
          <a:endParaRPr lang="es-ES"/>
        </a:p>
      </dgm:t>
    </dgm:pt>
    <dgm:pt modelId="{36055EF4-8C71-4AC0-A040-A22CE0FFBF33}" type="pres">
      <dgm:prSet presAssocID="{D81904BC-C28D-4FF5-AD11-D46E3EFD4A62}" presName="wedge1Tx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2A7C9AD6-A3DF-4CC9-B834-2CDE289E3C04}" type="pres">
      <dgm:prSet presAssocID="{D81904BC-C28D-4FF5-AD11-D46E3EFD4A62}" presName="wedge2" presStyleLbl="node1" presStyleIdx="1" presStyleCnt="3"/>
      <dgm:spPr/>
      <dgm:t>
        <a:bodyPr/>
        <a:lstStyle/>
        <a:p>
          <a:endParaRPr lang="es-ES"/>
        </a:p>
      </dgm:t>
    </dgm:pt>
    <dgm:pt modelId="{7CA49971-D5A7-4691-8139-EC9C80B198DA}" type="pres">
      <dgm:prSet presAssocID="{D81904BC-C28D-4FF5-AD11-D46E3EFD4A62}" presName="dummy2a" presStyleCnt="0"/>
      <dgm:spPr/>
      <dgm:t>
        <a:bodyPr/>
        <a:lstStyle/>
        <a:p>
          <a:endParaRPr lang="es-ES"/>
        </a:p>
      </dgm:t>
    </dgm:pt>
    <dgm:pt modelId="{EDF71E2F-BDC7-4212-9C76-3E4ECDFC67A8}" type="pres">
      <dgm:prSet presAssocID="{D81904BC-C28D-4FF5-AD11-D46E3EFD4A62}" presName="dummy2b" presStyleCnt="0"/>
      <dgm:spPr/>
      <dgm:t>
        <a:bodyPr/>
        <a:lstStyle/>
        <a:p>
          <a:endParaRPr lang="es-ES"/>
        </a:p>
      </dgm:t>
    </dgm:pt>
    <dgm:pt modelId="{D2C152C4-E4F7-4FAF-B153-75E1075553EF}" type="pres">
      <dgm:prSet presAssocID="{D81904BC-C28D-4FF5-AD11-D46E3EFD4A62}" presName="wedge2Tx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F8FF4C62-5162-460C-AD4E-294A0029B8D1}" type="pres">
      <dgm:prSet presAssocID="{D81904BC-C28D-4FF5-AD11-D46E3EFD4A62}" presName="wedge3" presStyleLbl="node1" presStyleIdx="2" presStyleCnt="3"/>
      <dgm:spPr/>
      <dgm:t>
        <a:bodyPr/>
        <a:lstStyle/>
        <a:p>
          <a:endParaRPr lang="es-ES"/>
        </a:p>
      </dgm:t>
    </dgm:pt>
    <dgm:pt modelId="{A9FB61CD-0B63-4626-8C6B-61F7E0B94E4D}" type="pres">
      <dgm:prSet presAssocID="{D81904BC-C28D-4FF5-AD11-D46E3EFD4A62}" presName="dummy3a" presStyleCnt="0"/>
      <dgm:spPr/>
      <dgm:t>
        <a:bodyPr/>
        <a:lstStyle/>
        <a:p>
          <a:endParaRPr lang="es-ES"/>
        </a:p>
      </dgm:t>
    </dgm:pt>
    <dgm:pt modelId="{E01EF953-02C4-4CB0-8C91-1254C563FC51}" type="pres">
      <dgm:prSet presAssocID="{D81904BC-C28D-4FF5-AD11-D46E3EFD4A62}" presName="dummy3b" presStyleCnt="0"/>
      <dgm:spPr/>
      <dgm:t>
        <a:bodyPr/>
        <a:lstStyle/>
        <a:p>
          <a:endParaRPr lang="es-ES"/>
        </a:p>
      </dgm:t>
    </dgm:pt>
    <dgm:pt modelId="{AA1C0D10-971F-42EB-A5C4-652FA43670DA}" type="pres">
      <dgm:prSet presAssocID="{D81904BC-C28D-4FF5-AD11-D46E3EFD4A62}" presName="wedge3Tx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D07E7799-9171-418A-87F5-F10D7A54F6E8}" type="pres">
      <dgm:prSet presAssocID="{51058EB7-FBEA-41DA-9575-1E00CE2438F9}" presName="arrowWedge1" presStyleLbl="fgSibTrans2D1" presStyleIdx="0" presStyleCnt="3"/>
      <dgm:spPr/>
      <dgm:t>
        <a:bodyPr/>
        <a:lstStyle/>
        <a:p>
          <a:endParaRPr lang="es-ES"/>
        </a:p>
      </dgm:t>
    </dgm:pt>
    <dgm:pt modelId="{7CF1BFF1-3B8B-4B88-A688-2D716D9BC8AF}" type="pres">
      <dgm:prSet presAssocID="{AC19B7C2-3BE9-4E9F-803A-69F1FC0FFB8F}" presName="arrowWedge2" presStyleLbl="fgSibTrans2D1" presStyleIdx="1" presStyleCnt="3"/>
      <dgm:spPr/>
      <dgm:t>
        <a:bodyPr/>
        <a:lstStyle/>
        <a:p>
          <a:endParaRPr lang="es-ES"/>
        </a:p>
      </dgm:t>
    </dgm:pt>
    <dgm:pt modelId="{06E39D49-AABB-4C14-AAF7-8E7DF145F5D1}" type="pres">
      <dgm:prSet presAssocID="{1E9F07EE-F4F0-480A-8F5D-3754EABC7BD0}" presName="arrowWedge3" presStyleLbl="fgSibTrans2D1" presStyleIdx="2" presStyleCnt="3"/>
      <dgm:spPr/>
      <dgm:t>
        <a:bodyPr/>
        <a:lstStyle/>
        <a:p>
          <a:endParaRPr lang="es-ES"/>
        </a:p>
      </dgm:t>
    </dgm:pt>
  </dgm:ptLst>
  <dgm:cxnLst>
    <dgm:cxn modelId="{61374FF9-51F6-49DC-92B1-C413A02B1DF7}" srcId="{D81904BC-C28D-4FF5-AD11-D46E3EFD4A62}" destId="{4A0C86B2-F37C-4607-A44C-E4798AF3AD89}" srcOrd="1" destOrd="0" parTransId="{BDE12512-1F84-4D31-9031-F858D593AF0C}" sibTransId="{AC19B7C2-3BE9-4E9F-803A-69F1FC0FFB8F}"/>
    <dgm:cxn modelId="{B5D1C1E8-6EC7-401B-99D0-24F3FD194267}" type="presOf" srcId="{4A0C86B2-F37C-4607-A44C-E4798AF3AD89}" destId="{2A7C9AD6-A3DF-4CC9-B834-2CDE289E3C04}" srcOrd="0" destOrd="0" presId="urn:microsoft.com/office/officeart/2005/8/layout/cycle8"/>
    <dgm:cxn modelId="{64F39C6C-CD64-45F3-9A86-B923E93E5974}" type="presOf" srcId="{D81904BC-C28D-4FF5-AD11-D46E3EFD4A62}" destId="{5378D34A-FCB1-45D2-97F8-EC4CA5584188}" srcOrd="0" destOrd="0" presId="urn:microsoft.com/office/officeart/2005/8/layout/cycle8"/>
    <dgm:cxn modelId="{379DA0E6-0249-49B9-80A6-8C227887F5A0}" type="presOf" srcId="{451F6DD0-E9CC-41D7-9BD0-C7810F727963}" destId="{AA1C0D10-971F-42EB-A5C4-652FA43670DA}" srcOrd="1" destOrd="0" presId="urn:microsoft.com/office/officeart/2005/8/layout/cycle8"/>
    <dgm:cxn modelId="{AD58237F-EFDB-4963-A025-D862B5276958}" type="presOf" srcId="{570FB3B9-21B4-49E2-BFBD-2782C902FC0B}" destId="{36055EF4-8C71-4AC0-A040-A22CE0FFBF33}" srcOrd="1" destOrd="0" presId="urn:microsoft.com/office/officeart/2005/8/layout/cycle8"/>
    <dgm:cxn modelId="{8C267B4F-4A57-47EE-B0AE-EF43949877D6}" type="presOf" srcId="{451F6DD0-E9CC-41D7-9BD0-C7810F727963}" destId="{F8FF4C62-5162-460C-AD4E-294A0029B8D1}" srcOrd="0" destOrd="0" presId="urn:microsoft.com/office/officeart/2005/8/layout/cycle8"/>
    <dgm:cxn modelId="{0AC285F5-CD96-4D76-8AA3-DA07801BF46F}" srcId="{D81904BC-C28D-4FF5-AD11-D46E3EFD4A62}" destId="{570FB3B9-21B4-49E2-BFBD-2782C902FC0B}" srcOrd="0" destOrd="0" parTransId="{1CBB9167-5A7B-453A-BAC6-C9AE9A96D9A6}" sibTransId="{51058EB7-FBEA-41DA-9575-1E00CE2438F9}"/>
    <dgm:cxn modelId="{9D9624A3-80A6-4A1D-A567-A049F2DCE462}" srcId="{D81904BC-C28D-4FF5-AD11-D46E3EFD4A62}" destId="{451F6DD0-E9CC-41D7-9BD0-C7810F727963}" srcOrd="2" destOrd="0" parTransId="{DEE05858-BB4C-4AE7-83B3-4DE0265138B9}" sibTransId="{1E9F07EE-F4F0-480A-8F5D-3754EABC7BD0}"/>
    <dgm:cxn modelId="{EC3B5F21-E9B7-4AA6-81D3-9DFCB82E3893}" type="presOf" srcId="{4A0C86B2-F37C-4607-A44C-E4798AF3AD89}" destId="{D2C152C4-E4F7-4FAF-B153-75E1075553EF}" srcOrd="1" destOrd="0" presId="urn:microsoft.com/office/officeart/2005/8/layout/cycle8"/>
    <dgm:cxn modelId="{ACFCDA46-77F5-4218-A007-7F5D72D21417}" type="presOf" srcId="{570FB3B9-21B4-49E2-BFBD-2782C902FC0B}" destId="{EE33B1DC-EF21-419D-BBEA-B77489869D21}" srcOrd="0" destOrd="0" presId="urn:microsoft.com/office/officeart/2005/8/layout/cycle8"/>
    <dgm:cxn modelId="{323B2D27-DC00-4753-B868-56365A768304}" type="presParOf" srcId="{5378D34A-FCB1-45D2-97F8-EC4CA5584188}" destId="{EE33B1DC-EF21-419D-BBEA-B77489869D21}" srcOrd="0" destOrd="0" presId="urn:microsoft.com/office/officeart/2005/8/layout/cycle8"/>
    <dgm:cxn modelId="{51CEAE2E-4BD4-4B1D-AF70-6AFD3D2F25E4}" type="presParOf" srcId="{5378D34A-FCB1-45D2-97F8-EC4CA5584188}" destId="{5D3A2445-A594-4FC5-A075-C689348D3506}" srcOrd="1" destOrd="0" presId="urn:microsoft.com/office/officeart/2005/8/layout/cycle8"/>
    <dgm:cxn modelId="{D9BCD739-21F4-4B74-8332-519525E77BD4}" type="presParOf" srcId="{5378D34A-FCB1-45D2-97F8-EC4CA5584188}" destId="{603BC694-BBAE-4FBC-9948-6416FA458EBB}" srcOrd="2" destOrd="0" presId="urn:microsoft.com/office/officeart/2005/8/layout/cycle8"/>
    <dgm:cxn modelId="{5C76C5D6-2D7A-4234-93B5-CCE727271E40}" type="presParOf" srcId="{5378D34A-FCB1-45D2-97F8-EC4CA5584188}" destId="{36055EF4-8C71-4AC0-A040-A22CE0FFBF33}" srcOrd="3" destOrd="0" presId="urn:microsoft.com/office/officeart/2005/8/layout/cycle8"/>
    <dgm:cxn modelId="{8759A60C-01E3-41BA-B3D2-F40375ABB762}" type="presParOf" srcId="{5378D34A-FCB1-45D2-97F8-EC4CA5584188}" destId="{2A7C9AD6-A3DF-4CC9-B834-2CDE289E3C04}" srcOrd="4" destOrd="0" presId="urn:microsoft.com/office/officeart/2005/8/layout/cycle8"/>
    <dgm:cxn modelId="{BF91C41C-E1BE-4211-A95C-815235F940A0}" type="presParOf" srcId="{5378D34A-FCB1-45D2-97F8-EC4CA5584188}" destId="{7CA49971-D5A7-4691-8139-EC9C80B198DA}" srcOrd="5" destOrd="0" presId="urn:microsoft.com/office/officeart/2005/8/layout/cycle8"/>
    <dgm:cxn modelId="{0AE7AE79-CDFB-4DCE-9B03-99A4E3EDE00D}" type="presParOf" srcId="{5378D34A-FCB1-45D2-97F8-EC4CA5584188}" destId="{EDF71E2F-BDC7-4212-9C76-3E4ECDFC67A8}" srcOrd="6" destOrd="0" presId="urn:microsoft.com/office/officeart/2005/8/layout/cycle8"/>
    <dgm:cxn modelId="{DB9E9B4A-A850-4F46-86A2-49EE1D85B700}" type="presParOf" srcId="{5378D34A-FCB1-45D2-97F8-EC4CA5584188}" destId="{D2C152C4-E4F7-4FAF-B153-75E1075553EF}" srcOrd="7" destOrd="0" presId="urn:microsoft.com/office/officeart/2005/8/layout/cycle8"/>
    <dgm:cxn modelId="{869BA9EA-270F-48C6-96B3-420A3A5A5C36}" type="presParOf" srcId="{5378D34A-FCB1-45D2-97F8-EC4CA5584188}" destId="{F8FF4C62-5162-460C-AD4E-294A0029B8D1}" srcOrd="8" destOrd="0" presId="urn:microsoft.com/office/officeart/2005/8/layout/cycle8"/>
    <dgm:cxn modelId="{378001C3-4B7C-4004-AAD9-D88FE74AF932}" type="presParOf" srcId="{5378D34A-FCB1-45D2-97F8-EC4CA5584188}" destId="{A9FB61CD-0B63-4626-8C6B-61F7E0B94E4D}" srcOrd="9" destOrd="0" presId="urn:microsoft.com/office/officeart/2005/8/layout/cycle8"/>
    <dgm:cxn modelId="{B7E68A16-7EC9-4F5B-839C-72E996DD94A8}" type="presParOf" srcId="{5378D34A-FCB1-45D2-97F8-EC4CA5584188}" destId="{E01EF953-02C4-4CB0-8C91-1254C563FC51}" srcOrd="10" destOrd="0" presId="urn:microsoft.com/office/officeart/2005/8/layout/cycle8"/>
    <dgm:cxn modelId="{E7F484E6-A690-4960-AA8D-01D49057D7B9}" type="presParOf" srcId="{5378D34A-FCB1-45D2-97F8-EC4CA5584188}" destId="{AA1C0D10-971F-42EB-A5C4-652FA43670DA}" srcOrd="11" destOrd="0" presId="urn:microsoft.com/office/officeart/2005/8/layout/cycle8"/>
    <dgm:cxn modelId="{1D6695B6-237A-47C8-AF23-BD9B0F6D43FE}" type="presParOf" srcId="{5378D34A-FCB1-45D2-97F8-EC4CA5584188}" destId="{D07E7799-9171-418A-87F5-F10D7A54F6E8}" srcOrd="12" destOrd="0" presId="urn:microsoft.com/office/officeart/2005/8/layout/cycle8"/>
    <dgm:cxn modelId="{4C636B1B-1EAF-4400-91ED-D7BE02EF92D6}" type="presParOf" srcId="{5378D34A-FCB1-45D2-97F8-EC4CA5584188}" destId="{7CF1BFF1-3B8B-4B88-A688-2D716D9BC8AF}" srcOrd="13" destOrd="0" presId="urn:microsoft.com/office/officeart/2005/8/layout/cycle8"/>
    <dgm:cxn modelId="{CCD40CB7-E3AD-4057-906B-38DA2C704CF4}" type="presParOf" srcId="{5378D34A-FCB1-45D2-97F8-EC4CA5584188}" destId="{06E39D49-AABB-4C14-AAF7-8E7DF145F5D1}" srcOrd="14" destOrd="0" presId="urn:microsoft.com/office/officeart/2005/8/layout/cycle8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6A35AA-E247-4F4E-8738-D106074A6819}">
      <dsp:nvSpPr>
        <dsp:cNvPr id="0" name=""/>
        <dsp:cNvSpPr/>
      </dsp:nvSpPr>
      <dsp:spPr>
        <a:xfrm>
          <a:off x="0" y="516219"/>
          <a:ext cx="7553514" cy="352800"/>
        </a:xfrm>
        <a:prstGeom prst="rect">
          <a:avLst/>
        </a:prstGeom>
        <a:solidFill>
          <a:srgbClr val="C0504D">
            <a:alpha val="90000"/>
            <a:tint val="4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C0504D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38F4D5E-F7E9-4005-AC4F-2084DAB5142F}">
      <dsp:nvSpPr>
        <dsp:cNvPr id="0" name=""/>
        <dsp:cNvSpPr/>
      </dsp:nvSpPr>
      <dsp:spPr>
        <a:xfrm>
          <a:off x="377675" y="97223"/>
          <a:ext cx="5296078" cy="625635"/>
        </a:xfrm>
        <a:prstGeom prst="roundRect">
          <a:avLst/>
        </a:prstGeom>
        <a:solidFill>
          <a:sysClr val="window" lastClr="FFFFFF">
            <a:hueOff val="0"/>
            <a:satOff val="0"/>
            <a:lumOff val="0"/>
            <a:alphaOff val="0"/>
          </a:sysClr>
        </a:solidFill>
        <a:ln w="25400" cap="flat" cmpd="sng" algn="ctr">
          <a:solidFill>
            <a:srgbClr val="C0504D">
              <a:shade val="8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853" tIns="0" rIns="199853" bIns="0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1200" kern="120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/>
              <a:ea typeface="+mn-ea"/>
              <a:cs typeface="+mn-cs"/>
            </a:rPr>
            <a:t>Conocer alguno de los modelos de enseñanza de aprendizaje que sin ser específicos para, los dispositivos móviles nos pueden ayudar, para sacar más partido a estos dispositivos.</a:t>
          </a:r>
          <a:endParaRPr lang="es-ES" sz="1200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Arial"/>
            <a:ea typeface="+mn-ea"/>
            <a:cs typeface="+mn-cs"/>
          </a:endParaRPr>
        </a:p>
      </dsp:txBody>
      <dsp:txXfrm>
        <a:off x="408216" y="127764"/>
        <a:ext cx="5234996" cy="564553"/>
      </dsp:txXfrm>
    </dsp:sp>
    <dsp:sp modelId="{9742B2F2-EDB4-4587-A027-16D957FD08B1}">
      <dsp:nvSpPr>
        <dsp:cNvPr id="0" name=""/>
        <dsp:cNvSpPr/>
      </dsp:nvSpPr>
      <dsp:spPr>
        <a:xfrm>
          <a:off x="0" y="1303908"/>
          <a:ext cx="7553514" cy="352800"/>
        </a:xfrm>
        <a:prstGeom prst="rect">
          <a:avLst/>
        </a:prstGeom>
        <a:solidFill>
          <a:srgbClr val="C0504D">
            <a:alpha val="90000"/>
            <a:tint val="4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C0504D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EC38AF4-0331-4B6D-8CD0-FF0C621BD812}">
      <dsp:nvSpPr>
        <dsp:cNvPr id="0" name=""/>
        <dsp:cNvSpPr/>
      </dsp:nvSpPr>
      <dsp:spPr>
        <a:xfrm>
          <a:off x="377675" y="944619"/>
          <a:ext cx="5287459" cy="565929"/>
        </a:xfrm>
        <a:prstGeom prst="roundRect">
          <a:avLst/>
        </a:prstGeom>
        <a:solidFill>
          <a:sysClr val="window" lastClr="FFFFFF">
            <a:hueOff val="0"/>
            <a:satOff val="0"/>
            <a:lumOff val="0"/>
            <a:alphaOff val="0"/>
          </a:sysClr>
        </a:solidFill>
        <a:ln w="25400" cap="flat" cmpd="sng" algn="ctr">
          <a:solidFill>
            <a:srgbClr val="C0504D">
              <a:shade val="8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853" tIns="0" rIns="199853" bIns="0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1200" kern="120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/>
              <a:ea typeface="+mn-ea"/>
              <a:cs typeface="+mn-cs"/>
            </a:rPr>
            <a:t>Concienciar sobre la importancia que tienen estos modelos de aprendizaje para entender cómo llevar a la práctica el aprendizaje móvil y ubicuo.</a:t>
          </a:r>
          <a:endParaRPr lang="es-ES_tradnl" sz="1200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Arial"/>
            <a:ea typeface="+mn-ea"/>
            <a:cs typeface="+mn-cs"/>
          </a:endParaRPr>
        </a:p>
      </dsp:txBody>
      <dsp:txXfrm>
        <a:off x="405301" y="972245"/>
        <a:ext cx="5232207" cy="510677"/>
      </dsp:txXfrm>
    </dsp:sp>
    <dsp:sp modelId="{6FD30CF1-6B28-433D-8A38-6CCAA804F4AD}">
      <dsp:nvSpPr>
        <dsp:cNvPr id="0" name=""/>
        <dsp:cNvSpPr/>
      </dsp:nvSpPr>
      <dsp:spPr>
        <a:xfrm>
          <a:off x="0" y="2104896"/>
          <a:ext cx="7553514" cy="352800"/>
        </a:xfrm>
        <a:prstGeom prst="rect">
          <a:avLst/>
        </a:prstGeom>
        <a:solidFill>
          <a:srgbClr val="C0504D">
            <a:alpha val="90000"/>
            <a:tint val="4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C0504D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DE9304D-1893-4451-8971-0C6AD900B76F}">
      <dsp:nvSpPr>
        <dsp:cNvPr id="0" name=""/>
        <dsp:cNvSpPr/>
      </dsp:nvSpPr>
      <dsp:spPr>
        <a:xfrm>
          <a:off x="377675" y="1732308"/>
          <a:ext cx="5287459" cy="579228"/>
        </a:xfrm>
        <a:prstGeom prst="roundRect">
          <a:avLst/>
        </a:prstGeom>
        <a:solidFill>
          <a:sysClr val="window" lastClr="FFFFFF">
            <a:hueOff val="0"/>
            <a:satOff val="0"/>
            <a:lumOff val="0"/>
            <a:alphaOff val="0"/>
          </a:sysClr>
        </a:solidFill>
        <a:ln w="25400" cap="flat" cmpd="sng" algn="ctr">
          <a:solidFill>
            <a:srgbClr val="C0504D">
              <a:shade val="8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853" tIns="0" rIns="199853" bIns="0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1200" kern="120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/>
              <a:ea typeface="+mn-ea"/>
              <a:cs typeface="+mn-cs"/>
            </a:rPr>
            <a:t>Analizar cuáles son los pasos a seguir en la implementación de un proyecto de aprendizaje móvil y ubicuo, analizando cada una de sus fases.</a:t>
          </a:r>
          <a:endParaRPr lang="es-ES_tradnl" sz="1200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Arial"/>
            <a:ea typeface="+mn-ea"/>
            <a:cs typeface="+mn-cs"/>
          </a:endParaRPr>
        </a:p>
      </dsp:txBody>
      <dsp:txXfrm>
        <a:off x="405951" y="1760584"/>
        <a:ext cx="5230907" cy="522676"/>
      </dsp:txXfrm>
    </dsp:sp>
    <dsp:sp modelId="{4FE96C3E-D542-4307-AC7D-0ADF15C109B5}">
      <dsp:nvSpPr>
        <dsp:cNvPr id="0" name=""/>
        <dsp:cNvSpPr/>
      </dsp:nvSpPr>
      <dsp:spPr>
        <a:xfrm>
          <a:off x="0" y="2739936"/>
          <a:ext cx="7553514" cy="352800"/>
        </a:xfrm>
        <a:prstGeom prst="rect">
          <a:avLst/>
        </a:prstGeom>
        <a:solidFill>
          <a:srgbClr val="C0504D">
            <a:alpha val="90000"/>
            <a:tint val="4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C0504D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F2DE6FE-78AD-49A7-AEDE-8CBCF80D2761}">
      <dsp:nvSpPr>
        <dsp:cNvPr id="0" name=""/>
        <dsp:cNvSpPr/>
      </dsp:nvSpPr>
      <dsp:spPr>
        <a:xfrm>
          <a:off x="377675" y="2533296"/>
          <a:ext cx="5287459" cy="413280"/>
        </a:xfrm>
        <a:prstGeom prst="roundRect">
          <a:avLst/>
        </a:prstGeom>
        <a:solidFill>
          <a:sysClr val="window" lastClr="FFFFFF">
            <a:hueOff val="0"/>
            <a:satOff val="0"/>
            <a:lumOff val="0"/>
            <a:alphaOff val="0"/>
          </a:sysClr>
        </a:solidFill>
        <a:ln w="25400" cap="flat" cmpd="sng" algn="ctr">
          <a:solidFill>
            <a:srgbClr val="C0504D">
              <a:shade val="8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853" tIns="0" rIns="199853" bIns="0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1200" kern="120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/>
              <a:ea typeface="+mn-ea"/>
              <a:cs typeface="+mn-cs"/>
            </a:rPr>
            <a:t>Dar a conocer la importancia de por qué el paso de evaluar el proyecto y la experiencia es fundamental.</a:t>
          </a:r>
          <a:endParaRPr lang="es-ES_tradnl" sz="1200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Arial"/>
            <a:ea typeface="+mn-ea"/>
            <a:cs typeface="+mn-cs"/>
          </a:endParaRPr>
        </a:p>
      </dsp:txBody>
      <dsp:txXfrm>
        <a:off x="397850" y="2553471"/>
        <a:ext cx="5247109" cy="372930"/>
      </dsp:txXfrm>
    </dsp:sp>
    <dsp:sp modelId="{D8708CDC-A578-4F62-AB08-4F7C7A9C9E58}">
      <dsp:nvSpPr>
        <dsp:cNvPr id="0" name=""/>
        <dsp:cNvSpPr/>
      </dsp:nvSpPr>
      <dsp:spPr>
        <a:xfrm>
          <a:off x="0" y="3374976"/>
          <a:ext cx="7553514" cy="352800"/>
        </a:xfrm>
        <a:prstGeom prst="rect">
          <a:avLst/>
        </a:prstGeom>
        <a:solidFill>
          <a:srgbClr val="C0504D">
            <a:alpha val="90000"/>
            <a:tint val="4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C0504D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4680545-4589-4217-A0B5-E392ED0BDB37}">
      <dsp:nvSpPr>
        <dsp:cNvPr id="0" name=""/>
        <dsp:cNvSpPr/>
      </dsp:nvSpPr>
      <dsp:spPr>
        <a:xfrm>
          <a:off x="377675" y="3168336"/>
          <a:ext cx="5287459" cy="413280"/>
        </a:xfrm>
        <a:prstGeom prst="roundRect">
          <a:avLst/>
        </a:prstGeom>
        <a:solidFill>
          <a:sysClr val="window" lastClr="FFFFFF">
            <a:hueOff val="0"/>
            <a:satOff val="0"/>
            <a:lumOff val="0"/>
            <a:alphaOff val="0"/>
          </a:sysClr>
        </a:solidFill>
        <a:ln w="25400" cap="flat" cmpd="sng" algn="ctr">
          <a:solidFill>
            <a:srgbClr val="C0504D">
              <a:shade val="8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853" tIns="0" rIns="199853" bIns="0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200" kern="120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/>
              <a:ea typeface="+mn-ea"/>
              <a:cs typeface="+mn-cs"/>
            </a:rPr>
            <a:t>Explicar la experiencia BYOD “Trae tu propio dispositivo”, valorando las posibilidades reales para su implantación.</a:t>
          </a:r>
          <a:endParaRPr lang="es-ES_tradnl" sz="1200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Arial"/>
            <a:ea typeface="+mn-ea"/>
            <a:cs typeface="+mn-cs"/>
          </a:endParaRPr>
        </a:p>
      </dsp:txBody>
      <dsp:txXfrm>
        <a:off x="397850" y="3188511"/>
        <a:ext cx="5247109" cy="37293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0846358-B733-4985-9218-A8E6881B98EB}">
      <dsp:nvSpPr>
        <dsp:cNvPr id="0" name=""/>
        <dsp:cNvSpPr/>
      </dsp:nvSpPr>
      <dsp:spPr>
        <a:xfrm rot="5400000">
          <a:off x="-136044" y="139728"/>
          <a:ext cx="906964" cy="63487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1200" b="1" kern="1200" dirty="0" smtClean="0"/>
            <a:t>Fase de Análisis </a:t>
          </a:r>
          <a:endParaRPr lang="es-ES" sz="1200" kern="1200" dirty="0"/>
        </a:p>
      </dsp:txBody>
      <dsp:txXfrm rot="-5400000">
        <a:off x="1" y="321122"/>
        <a:ext cx="634875" cy="272089"/>
      </dsp:txXfrm>
    </dsp:sp>
    <dsp:sp modelId="{22C020EA-69D3-430D-A4D8-39FA2F485C12}">
      <dsp:nvSpPr>
        <dsp:cNvPr id="0" name=""/>
        <dsp:cNvSpPr/>
      </dsp:nvSpPr>
      <dsp:spPr>
        <a:xfrm rot="5400000">
          <a:off x="2482623" y="-1786277"/>
          <a:ext cx="589837" cy="428533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_tradnl" sz="1400" kern="1200" dirty="0" smtClean="0"/>
            <a:t>Análisis de la situación</a:t>
          </a:r>
          <a:endParaRPr lang="es-E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_tradnl" sz="1400" kern="1200" dirty="0" smtClean="0"/>
            <a:t>Análisis de recursos</a:t>
          </a:r>
          <a:endParaRPr lang="es-ES_tradnl" sz="1400" kern="1200" dirty="0"/>
        </a:p>
      </dsp:txBody>
      <dsp:txXfrm rot="-5400000">
        <a:off x="634876" y="90263"/>
        <a:ext cx="4256539" cy="532251"/>
      </dsp:txXfrm>
    </dsp:sp>
    <dsp:sp modelId="{FBA26012-ED94-41D5-A433-C7DE74135AB9}">
      <dsp:nvSpPr>
        <dsp:cNvPr id="0" name=""/>
        <dsp:cNvSpPr/>
      </dsp:nvSpPr>
      <dsp:spPr>
        <a:xfrm rot="5400000">
          <a:off x="-136044" y="927145"/>
          <a:ext cx="906964" cy="63487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1200" b="1" kern="1200" dirty="0" smtClean="0"/>
            <a:t>Fase de Diseño</a:t>
          </a:r>
          <a:endParaRPr lang="es-ES" sz="1200" kern="1200" dirty="0"/>
        </a:p>
      </dsp:txBody>
      <dsp:txXfrm rot="-5400000">
        <a:off x="1" y="1108539"/>
        <a:ext cx="634875" cy="272089"/>
      </dsp:txXfrm>
    </dsp:sp>
    <dsp:sp modelId="{2A6F7C41-1FCB-405F-B442-3C453295E0CF}">
      <dsp:nvSpPr>
        <dsp:cNvPr id="0" name=""/>
        <dsp:cNvSpPr/>
      </dsp:nvSpPr>
      <dsp:spPr>
        <a:xfrm rot="5400000">
          <a:off x="2482778" y="-1056802"/>
          <a:ext cx="589527" cy="428533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_tradnl" sz="1400" kern="1200" dirty="0" smtClean="0"/>
            <a:t>Diseño del proyecto</a:t>
          </a:r>
          <a:endParaRPr lang="es-E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_tradnl" sz="1400" kern="1200" dirty="0" smtClean="0"/>
            <a:t>Diseño del aprendizaje a realizar</a:t>
          </a:r>
          <a:endParaRPr lang="es-ES_tradnl" sz="1400" kern="1200" dirty="0"/>
        </a:p>
      </dsp:txBody>
      <dsp:txXfrm rot="-5400000">
        <a:off x="634876" y="819878"/>
        <a:ext cx="4256554" cy="531971"/>
      </dsp:txXfrm>
    </dsp:sp>
    <dsp:sp modelId="{8495A9B2-FC58-4F7E-98AE-2AAAADCBA37A}">
      <dsp:nvSpPr>
        <dsp:cNvPr id="0" name=""/>
        <dsp:cNvSpPr/>
      </dsp:nvSpPr>
      <dsp:spPr>
        <a:xfrm rot="5400000">
          <a:off x="-136044" y="1714562"/>
          <a:ext cx="906964" cy="63487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1200" b="1" kern="1200" dirty="0" smtClean="0"/>
            <a:t>Fase de Desarrollo </a:t>
          </a:r>
          <a:endParaRPr lang="es-ES_tradnl" sz="1200" kern="1200" dirty="0"/>
        </a:p>
      </dsp:txBody>
      <dsp:txXfrm rot="-5400000">
        <a:off x="1" y="1895956"/>
        <a:ext cx="634875" cy="272089"/>
      </dsp:txXfrm>
    </dsp:sp>
    <dsp:sp modelId="{B56EB025-1A9F-4351-92E0-459AB096A55C}">
      <dsp:nvSpPr>
        <dsp:cNvPr id="0" name=""/>
        <dsp:cNvSpPr/>
      </dsp:nvSpPr>
      <dsp:spPr>
        <a:xfrm rot="5400000">
          <a:off x="2482778" y="-269385"/>
          <a:ext cx="589527" cy="428533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_tradnl" sz="1400" kern="1200" dirty="0" smtClean="0"/>
            <a:t>Desarrollo y/o selección de aplicaciones, guías </a:t>
          </a:r>
          <a:endParaRPr lang="es-ES_tradnl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_tradnl" sz="1400" kern="1200" dirty="0" smtClean="0"/>
            <a:t>Cronograma de implantación</a:t>
          </a:r>
          <a:endParaRPr lang="es-ES_tradnl" sz="1400" kern="1200" dirty="0"/>
        </a:p>
      </dsp:txBody>
      <dsp:txXfrm rot="-5400000">
        <a:off x="634876" y="1607295"/>
        <a:ext cx="4256554" cy="531971"/>
      </dsp:txXfrm>
    </dsp:sp>
    <dsp:sp modelId="{5203AFA6-9F7E-41C3-B355-2A2A433A0ED6}">
      <dsp:nvSpPr>
        <dsp:cNvPr id="0" name=""/>
        <dsp:cNvSpPr/>
      </dsp:nvSpPr>
      <dsp:spPr>
        <a:xfrm rot="5400000">
          <a:off x="-136044" y="2501979"/>
          <a:ext cx="906964" cy="63487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1200" b="1" kern="1200" dirty="0" smtClean="0"/>
            <a:t>Fase de Implementación</a:t>
          </a:r>
          <a:endParaRPr lang="es-ES" sz="1200" kern="1200" dirty="0"/>
        </a:p>
      </dsp:txBody>
      <dsp:txXfrm rot="-5400000">
        <a:off x="1" y="2683373"/>
        <a:ext cx="634875" cy="272089"/>
      </dsp:txXfrm>
    </dsp:sp>
    <dsp:sp modelId="{4B6F69FC-5EC8-4FF6-A058-5E41290A5A71}">
      <dsp:nvSpPr>
        <dsp:cNvPr id="0" name=""/>
        <dsp:cNvSpPr/>
      </dsp:nvSpPr>
      <dsp:spPr>
        <a:xfrm rot="5400000">
          <a:off x="2482778" y="518031"/>
          <a:ext cx="589527" cy="428533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_tradnl" sz="1400" kern="1200" dirty="0" smtClean="0"/>
            <a:t>Presentación a la comunidad educativa</a:t>
          </a:r>
          <a:endParaRPr lang="es-E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_tradnl" sz="1400" kern="1200" dirty="0" smtClean="0"/>
            <a:t>Puesta en funcionamiento</a:t>
          </a:r>
          <a:endParaRPr lang="es-ES_tradnl" sz="1400" kern="1200" dirty="0"/>
        </a:p>
      </dsp:txBody>
      <dsp:txXfrm rot="-5400000">
        <a:off x="634876" y="2394711"/>
        <a:ext cx="4256554" cy="531971"/>
      </dsp:txXfrm>
    </dsp:sp>
    <dsp:sp modelId="{EF0DDC9B-DF2D-482C-9DBC-AEF575A3AAAB}">
      <dsp:nvSpPr>
        <dsp:cNvPr id="0" name=""/>
        <dsp:cNvSpPr/>
      </dsp:nvSpPr>
      <dsp:spPr>
        <a:xfrm rot="5400000">
          <a:off x="-136044" y="3289396"/>
          <a:ext cx="906964" cy="63487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1200" b="1" kern="1200" dirty="0" smtClean="0"/>
            <a:t>Fase de Evaluación</a:t>
          </a:r>
          <a:endParaRPr lang="es-ES" sz="1200" kern="1200" dirty="0"/>
        </a:p>
      </dsp:txBody>
      <dsp:txXfrm rot="-5400000">
        <a:off x="1" y="3470790"/>
        <a:ext cx="634875" cy="272089"/>
      </dsp:txXfrm>
    </dsp:sp>
    <dsp:sp modelId="{98F1D2B1-FF6A-4B87-AEC9-CA81A2ECBBD3}">
      <dsp:nvSpPr>
        <dsp:cNvPr id="0" name=""/>
        <dsp:cNvSpPr/>
      </dsp:nvSpPr>
      <dsp:spPr>
        <a:xfrm rot="5400000">
          <a:off x="2482778" y="1305448"/>
          <a:ext cx="589527" cy="428533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_tradnl" sz="1400" kern="1200" dirty="0" smtClean="0"/>
            <a:t>Evaluación final del proyecto</a:t>
          </a:r>
          <a:endParaRPr lang="es-E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_tradnl" sz="1400" kern="1200" dirty="0" smtClean="0"/>
            <a:t>Realización del informe final</a:t>
          </a:r>
          <a:endParaRPr lang="es-ES_tradnl" sz="1400" kern="1200" dirty="0"/>
        </a:p>
      </dsp:txBody>
      <dsp:txXfrm rot="-5400000">
        <a:off x="634876" y="3182128"/>
        <a:ext cx="4256554" cy="53197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9C6AEC-91A6-4A81-BADB-46CBDD4D837B}">
      <dsp:nvSpPr>
        <dsp:cNvPr id="0" name=""/>
        <dsp:cNvSpPr/>
      </dsp:nvSpPr>
      <dsp:spPr>
        <a:xfrm>
          <a:off x="0" y="0"/>
          <a:ext cx="7368480" cy="0"/>
        </a:xfrm>
        <a:prstGeom prst="line">
          <a:avLst/>
        </a:prstGeom>
        <a:solidFill>
          <a:schemeClr val="accent5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04F039-6340-4BD7-B020-B5DD1AE978E0}">
      <dsp:nvSpPr>
        <dsp:cNvPr id="0" name=""/>
        <dsp:cNvSpPr/>
      </dsp:nvSpPr>
      <dsp:spPr>
        <a:xfrm>
          <a:off x="0" y="0"/>
          <a:ext cx="1473696" cy="34887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lvl="0" algn="l" defTabSz="711200">
            <a:lnSpc>
              <a:spcPct val="150000"/>
            </a:lnSpc>
            <a:spcBef>
              <a:spcPct val="0"/>
            </a:spcBef>
            <a:spcAft>
              <a:spcPct val="35000"/>
            </a:spcAft>
          </a:pPr>
          <a:r>
            <a:rPr lang="es-ES" sz="1600" b="1" i="0" kern="1200" dirty="0" smtClean="0">
              <a:latin typeface="+mn-lt"/>
            </a:rPr>
            <a:t>Crear, modificar contenidos</a:t>
          </a:r>
          <a:endParaRPr lang="es-ES" sz="1600" b="1" i="0" kern="1200" dirty="0">
            <a:latin typeface="+mn-lt"/>
          </a:endParaRPr>
        </a:p>
      </dsp:txBody>
      <dsp:txXfrm>
        <a:off x="0" y="0"/>
        <a:ext cx="1473696" cy="3488722"/>
      </dsp:txXfrm>
    </dsp:sp>
    <dsp:sp modelId="{21530020-37FB-4041-B2C2-0F74BE1BE3C9}">
      <dsp:nvSpPr>
        <dsp:cNvPr id="0" name=""/>
        <dsp:cNvSpPr/>
      </dsp:nvSpPr>
      <dsp:spPr>
        <a:xfrm>
          <a:off x="1584223" y="18354"/>
          <a:ext cx="5784256" cy="3670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1200" kern="1200" smtClean="0"/>
            <a:t>Los bloques de contenido deben ser de menos de 5 minutos</a:t>
          </a:r>
          <a:endParaRPr lang="es-ES" sz="1200" kern="1200" dirty="0"/>
        </a:p>
      </dsp:txBody>
      <dsp:txXfrm>
        <a:off x="1584223" y="18354"/>
        <a:ext cx="5784256" cy="367099"/>
      </dsp:txXfrm>
    </dsp:sp>
    <dsp:sp modelId="{D0F50FF3-40A0-46FD-AE32-60BD5F54D975}">
      <dsp:nvSpPr>
        <dsp:cNvPr id="0" name=""/>
        <dsp:cNvSpPr/>
      </dsp:nvSpPr>
      <dsp:spPr>
        <a:xfrm>
          <a:off x="1473696" y="385454"/>
          <a:ext cx="5894784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C0222F-C9BC-46E9-BDCE-6F8C3C872735}">
      <dsp:nvSpPr>
        <dsp:cNvPr id="0" name=""/>
        <dsp:cNvSpPr/>
      </dsp:nvSpPr>
      <dsp:spPr>
        <a:xfrm>
          <a:off x="1584223" y="403809"/>
          <a:ext cx="5784256" cy="3670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1200" kern="1200" smtClean="0"/>
            <a:t>Simplicidad para acelerar la carga de la aplicación y evitar distracciones</a:t>
          </a:r>
          <a:endParaRPr lang="es-ES_tradnl" sz="1200" kern="1200"/>
        </a:p>
      </dsp:txBody>
      <dsp:txXfrm>
        <a:off x="1584223" y="403809"/>
        <a:ext cx="5784256" cy="367099"/>
      </dsp:txXfrm>
    </dsp:sp>
    <dsp:sp modelId="{AA7E18CD-EC2B-4FD9-9D9B-454570E0512D}">
      <dsp:nvSpPr>
        <dsp:cNvPr id="0" name=""/>
        <dsp:cNvSpPr/>
      </dsp:nvSpPr>
      <dsp:spPr>
        <a:xfrm>
          <a:off x="1473696" y="770908"/>
          <a:ext cx="5894784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F8AB612-A666-434F-8CC8-8229EA545B4C}">
      <dsp:nvSpPr>
        <dsp:cNvPr id="0" name=""/>
        <dsp:cNvSpPr/>
      </dsp:nvSpPr>
      <dsp:spPr>
        <a:xfrm>
          <a:off x="1584223" y="789263"/>
          <a:ext cx="5784256" cy="3670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1200" kern="1200" smtClean="0"/>
            <a:t>Incluir elementos multimedia y web</a:t>
          </a:r>
          <a:endParaRPr lang="es-ES_tradnl" sz="1200" kern="1200"/>
        </a:p>
      </dsp:txBody>
      <dsp:txXfrm>
        <a:off x="1584223" y="789263"/>
        <a:ext cx="5784256" cy="367099"/>
      </dsp:txXfrm>
    </dsp:sp>
    <dsp:sp modelId="{08FF9AB6-E53D-4891-9249-3A3B57718474}">
      <dsp:nvSpPr>
        <dsp:cNvPr id="0" name=""/>
        <dsp:cNvSpPr/>
      </dsp:nvSpPr>
      <dsp:spPr>
        <a:xfrm>
          <a:off x="1473696" y="1156363"/>
          <a:ext cx="5894784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A3CD89A-1881-40A9-BFB7-A63B341FFB07}">
      <dsp:nvSpPr>
        <dsp:cNvPr id="0" name=""/>
        <dsp:cNvSpPr/>
      </dsp:nvSpPr>
      <dsp:spPr>
        <a:xfrm>
          <a:off x="1584223" y="1174718"/>
          <a:ext cx="5784256" cy="3670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1200" kern="1200" smtClean="0"/>
            <a:t>Los contenidos no deben ser estáticos</a:t>
          </a:r>
          <a:endParaRPr lang="es-ES_tradnl" sz="1200" kern="1200"/>
        </a:p>
      </dsp:txBody>
      <dsp:txXfrm>
        <a:off x="1584223" y="1174718"/>
        <a:ext cx="5784256" cy="367099"/>
      </dsp:txXfrm>
    </dsp:sp>
    <dsp:sp modelId="{9CBCA556-211F-478B-9DC6-068433112B88}">
      <dsp:nvSpPr>
        <dsp:cNvPr id="0" name=""/>
        <dsp:cNvSpPr/>
      </dsp:nvSpPr>
      <dsp:spPr>
        <a:xfrm>
          <a:off x="1473696" y="1541817"/>
          <a:ext cx="5894784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28DB033-BCD2-46EC-ABE6-5BCCC8384DBF}">
      <dsp:nvSpPr>
        <dsp:cNvPr id="0" name=""/>
        <dsp:cNvSpPr/>
      </dsp:nvSpPr>
      <dsp:spPr>
        <a:xfrm>
          <a:off x="1584223" y="1560172"/>
          <a:ext cx="5784256" cy="3670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1200" kern="1200" smtClean="0"/>
            <a:t>El trato debe ser coloquial, para el alumno su móvil es algo de índole personal</a:t>
          </a:r>
          <a:endParaRPr lang="es-ES_tradnl" sz="1200" kern="1200"/>
        </a:p>
      </dsp:txBody>
      <dsp:txXfrm>
        <a:off x="1584223" y="1560172"/>
        <a:ext cx="5784256" cy="367099"/>
      </dsp:txXfrm>
    </dsp:sp>
    <dsp:sp modelId="{CA8E68AE-557F-4BCC-8052-C354DD13FB0F}">
      <dsp:nvSpPr>
        <dsp:cNvPr id="0" name=""/>
        <dsp:cNvSpPr/>
      </dsp:nvSpPr>
      <dsp:spPr>
        <a:xfrm>
          <a:off x="1473696" y="1927271"/>
          <a:ext cx="5894784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F43027E-BD19-4313-8B7E-524F5D2CD4BC}">
      <dsp:nvSpPr>
        <dsp:cNvPr id="0" name=""/>
        <dsp:cNvSpPr/>
      </dsp:nvSpPr>
      <dsp:spPr>
        <a:xfrm>
          <a:off x="1584223" y="1945626"/>
          <a:ext cx="5784256" cy="3670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1200" kern="1200" smtClean="0"/>
            <a:t>Usar la nube</a:t>
          </a:r>
          <a:endParaRPr lang="es-ES_tradnl" sz="1200" kern="1200"/>
        </a:p>
      </dsp:txBody>
      <dsp:txXfrm>
        <a:off x="1584223" y="1945626"/>
        <a:ext cx="5784256" cy="367099"/>
      </dsp:txXfrm>
    </dsp:sp>
    <dsp:sp modelId="{7DC7AAB7-58DC-45EE-8C2D-0C7F4D9C964C}">
      <dsp:nvSpPr>
        <dsp:cNvPr id="0" name=""/>
        <dsp:cNvSpPr/>
      </dsp:nvSpPr>
      <dsp:spPr>
        <a:xfrm>
          <a:off x="1473696" y="2312726"/>
          <a:ext cx="5894784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09328E-1E26-4B3B-A028-307489EBA7C6}">
      <dsp:nvSpPr>
        <dsp:cNvPr id="0" name=""/>
        <dsp:cNvSpPr/>
      </dsp:nvSpPr>
      <dsp:spPr>
        <a:xfrm>
          <a:off x="1584223" y="2331081"/>
          <a:ext cx="5784256" cy="3670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1200" kern="1200" smtClean="0"/>
            <a:t>Incluir elementos para la colaboración</a:t>
          </a:r>
          <a:endParaRPr lang="es-ES_tradnl" sz="1200" kern="1200"/>
        </a:p>
      </dsp:txBody>
      <dsp:txXfrm>
        <a:off x="1584223" y="2331081"/>
        <a:ext cx="5784256" cy="367099"/>
      </dsp:txXfrm>
    </dsp:sp>
    <dsp:sp modelId="{84CE8B5D-7361-45E1-862E-12A04200688C}">
      <dsp:nvSpPr>
        <dsp:cNvPr id="0" name=""/>
        <dsp:cNvSpPr/>
      </dsp:nvSpPr>
      <dsp:spPr>
        <a:xfrm>
          <a:off x="1473696" y="2698180"/>
          <a:ext cx="5894784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8FC0F03-2782-4ADA-87E0-4A341DF33246}">
      <dsp:nvSpPr>
        <dsp:cNvPr id="0" name=""/>
        <dsp:cNvSpPr/>
      </dsp:nvSpPr>
      <dsp:spPr>
        <a:xfrm>
          <a:off x="1584223" y="2716535"/>
          <a:ext cx="5784256" cy="3670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1200" kern="1200" smtClean="0"/>
            <a:t>Incluir aplicaciones</a:t>
          </a:r>
          <a:endParaRPr lang="es-ES_tradnl" sz="1200" kern="1200"/>
        </a:p>
      </dsp:txBody>
      <dsp:txXfrm>
        <a:off x="1584223" y="2716535"/>
        <a:ext cx="5784256" cy="367099"/>
      </dsp:txXfrm>
    </dsp:sp>
    <dsp:sp modelId="{7CA5E5DE-D5FE-4F3F-9BF2-6E332DEB1CAF}">
      <dsp:nvSpPr>
        <dsp:cNvPr id="0" name=""/>
        <dsp:cNvSpPr/>
      </dsp:nvSpPr>
      <dsp:spPr>
        <a:xfrm>
          <a:off x="1473696" y="3083635"/>
          <a:ext cx="5894784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D42CA74-4AF3-4DCF-9565-27CFD29EA80A}">
      <dsp:nvSpPr>
        <dsp:cNvPr id="0" name=""/>
        <dsp:cNvSpPr/>
      </dsp:nvSpPr>
      <dsp:spPr>
        <a:xfrm>
          <a:off x="1584223" y="3101990"/>
          <a:ext cx="5784256" cy="3670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1200" kern="1200" smtClean="0"/>
            <a:t>Utilizar estándares</a:t>
          </a:r>
          <a:endParaRPr lang="es-ES_tradnl" sz="1200" kern="1200"/>
        </a:p>
      </dsp:txBody>
      <dsp:txXfrm>
        <a:off x="1584223" y="3101990"/>
        <a:ext cx="5784256" cy="367099"/>
      </dsp:txXfrm>
    </dsp:sp>
    <dsp:sp modelId="{4187BD9A-B357-49BC-850B-FA833C8F63A7}">
      <dsp:nvSpPr>
        <dsp:cNvPr id="0" name=""/>
        <dsp:cNvSpPr/>
      </dsp:nvSpPr>
      <dsp:spPr>
        <a:xfrm>
          <a:off x="1473696" y="3469089"/>
          <a:ext cx="5894784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E913A9-300F-42B5-9269-24BAE8F75A83}">
      <dsp:nvSpPr>
        <dsp:cNvPr id="0" name=""/>
        <dsp:cNvSpPr/>
      </dsp:nvSpPr>
      <dsp:spPr>
        <a:xfrm>
          <a:off x="0" y="0"/>
          <a:ext cx="2274275" cy="3318978"/>
        </a:xfrm>
        <a:prstGeom prst="roundRect">
          <a:avLst>
            <a:gd name="adj" fmla="val 5000"/>
          </a:avLst>
        </a:prstGeom>
        <a:solidFill>
          <a:srgbClr val="E7253E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41148" rIns="53340" bIns="0" numCol="1" spcCol="1270" anchor="t" anchorCtr="0">
          <a:noAutofit/>
        </a:bodyPr>
        <a:lstStyle/>
        <a:p>
          <a:pPr lvl="0" algn="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b="1" kern="1200" dirty="0">
            <a:solidFill>
              <a:schemeClr val="tx1"/>
            </a:solidFill>
            <a:latin typeface="+mj-lt"/>
            <a:ea typeface="Roboto" charset="0"/>
            <a:cs typeface="Roboto" charset="0"/>
          </a:endParaRPr>
        </a:p>
      </dsp:txBody>
      <dsp:txXfrm rot="16200000">
        <a:off x="-1133353" y="1133353"/>
        <a:ext cx="2721562" cy="454855"/>
      </dsp:txXfrm>
    </dsp:sp>
    <dsp:sp modelId="{C797D4E3-07A3-49A4-9B3E-91200BA9E077}">
      <dsp:nvSpPr>
        <dsp:cNvPr id="0" name=""/>
        <dsp:cNvSpPr/>
      </dsp:nvSpPr>
      <dsp:spPr>
        <a:xfrm>
          <a:off x="496626" y="0"/>
          <a:ext cx="1694335" cy="3318978"/>
        </a:xfrm>
        <a:prstGeom prst="rect">
          <a:avLst/>
        </a:prstGeom>
        <a:noFill/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48006" rIns="0" bIns="0" numCol="1" spcCol="1270" anchor="t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1400" kern="1200" dirty="0" smtClean="0">
              <a:solidFill>
                <a:schemeClr val="bg1"/>
              </a:solidFill>
            </a:rPr>
            <a:t>1. La </a:t>
          </a:r>
          <a:r>
            <a:rPr lang="es-ES_tradnl" sz="1400" kern="1200" dirty="0" smtClean="0">
              <a:solidFill>
                <a:schemeClr val="bg1"/>
              </a:solidFill>
            </a:rPr>
            <a:t>tecnología por </a:t>
          </a:r>
          <a:r>
            <a:rPr lang="es-ES_tradnl" sz="1400" kern="1200" dirty="0">
              <a:solidFill>
                <a:schemeClr val="bg1"/>
              </a:solidFill>
            </a:rPr>
            <a:t>si sola tendrá poco o ningún impacto en el desafío intelectual de las clases del </a:t>
          </a:r>
          <a:r>
            <a:rPr lang="es-ES_tradnl" sz="1400" kern="1200" dirty="0" smtClean="0">
              <a:solidFill>
                <a:schemeClr val="bg1"/>
              </a:solidFill>
            </a:rPr>
            <a:t>profesorado</a:t>
          </a:r>
          <a:r>
            <a:rPr lang="es-ES_tradnl" sz="1400" kern="1200" dirty="0" smtClean="0">
              <a:solidFill>
                <a:schemeClr val="bg1"/>
              </a:solidFill>
            </a:rPr>
            <a:t>.</a:t>
          </a:r>
        </a:p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1400" kern="1200" dirty="0" smtClean="0">
              <a:solidFill>
                <a:schemeClr val="bg1"/>
              </a:solidFill>
            </a:rPr>
            <a:t> </a:t>
          </a:r>
        </a:p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1400" kern="1200" dirty="0" smtClean="0">
              <a:solidFill>
                <a:schemeClr val="bg1"/>
              </a:solidFill>
            </a:rPr>
            <a:t>2. Simplemente </a:t>
          </a:r>
          <a:r>
            <a:rPr lang="es-ES_tradnl" sz="1400" kern="1200" dirty="0">
              <a:solidFill>
                <a:schemeClr val="bg1"/>
              </a:solidFill>
            </a:rPr>
            <a:t>proporcionando ordenadores </a:t>
          </a:r>
          <a:r>
            <a:rPr lang="es-ES_tradnl" sz="1400" kern="1200" dirty="0" smtClean="0">
              <a:solidFill>
                <a:schemeClr val="bg1"/>
              </a:solidFill>
            </a:rPr>
            <a:t>no </a:t>
          </a:r>
          <a:r>
            <a:rPr lang="es-ES_tradnl" sz="1400" kern="1200" dirty="0">
              <a:solidFill>
                <a:schemeClr val="bg1"/>
              </a:solidFill>
            </a:rPr>
            <a:t>es suficiente para aumentar los logros </a:t>
          </a:r>
          <a:r>
            <a:rPr lang="es-ES_tradnl" sz="1400" kern="1200" dirty="0" smtClean="0">
              <a:solidFill>
                <a:schemeClr val="bg1"/>
              </a:solidFill>
            </a:rPr>
            <a:t>y </a:t>
          </a:r>
          <a:r>
            <a:rPr lang="es-ES_tradnl" sz="1400" kern="1200" dirty="0">
              <a:solidFill>
                <a:schemeClr val="bg1"/>
              </a:solidFill>
            </a:rPr>
            <a:t>para cambiar la naturaleza de la enseñanza y el aprendizaje. </a:t>
          </a:r>
          <a:endParaRPr lang="en-US" sz="1400" kern="1200" dirty="0">
            <a:solidFill>
              <a:schemeClr val="bg1"/>
            </a:solidFill>
          </a:endParaRPr>
        </a:p>
      </dsp:txBody>
      <dsp:txXfrm>
        <a:off x="496626" y="0"/>
        <a:ext cx="1694335" cy="3318978"/>
      </dsp:txXfrm>
    </dsp:sp>
    <dsp:sp modelId="{2266E5E0-6EAF-486F-910F-885A4DDF5685}">
      <dsp:nvSpPr>
        <dsp:cNvPr id="0" name=""/>
        <dsp:cNvSpPr/>
      </dsp:nvSpPr>
      <dsp:spPr>
        <a:xfrm>
          <a:off x="2447173" y="0"/>
          <a:ext cx="2595690" cy="3318978"/>
        </a:xfrm>
        <a:prstGeom prst="roundRect">
          <a:avLst>
            <a:gd name="adj" fmla="val 5000"/>
          </a:avLst>
        </a:prstGeom>
        <a:solidFill>
          <a:srgbClr val="C00000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41148" rIns="53340" bIns="0" numCol="1" spcCol="1270" anchor="t" anchorCtr="0">
          <a:noAutofit/>
        </a:bodyPr>
        <a:lstStyle/>
        <a:p>
          <a:pPr lvl="0" algn="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kern="1200" dirty="0">
            <a:latin typeface="+mj-lt"/>
            <a:ea typeface="Roboto" charset="0"/>
            <a:cs typeface="Roboto" charset="0"/>
          </a:endParaRPr>
        </a:p>
      </dsp:txBody>
      <dsp:txXfrm rot="16200000">
        <a:off x="1345960" y="1101212"/>
        <a:ext cx="2721562" cy="519138"/>
      </dsp:txXfrm>
    </dsp:sp>
    <dsp:sp modelId="{149D4A87-B4FD-40B0-A7FC-A0388568593C}">
      <dsp:nvSpPr>
        <dsp:cNvPr id="0" name=""/>
        <dsp:cNvSpPr/>
      </dsp:nvSpPr>
      <dsp:spPr>
        <a:xfrm rot="5400000">
          <a:off x="2144817" y="2632300"/>
          <a:ext cx="487899" cy="427565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4B2FA01-6FCD-4D59-B4A9-47BC59966FFB}">
      <dsp:nvSpPr>
        <dsp:cNvPr id="0" name=""/>
        <dsp:cNvSpPr/>
      </dsp:nvSpPr>
      <dsp:spPr>
        <a:xfrm>
          <a:off x="2984780" y="0"/>
          <a:ext cx="1933789" cy="3318978"/>
        </a:xfrm>
        <a:prstGeom prst="rect">
          <a:avLst/>
        </a:prstGeom>
        <a:noFill/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54864" rIns="0" bIns="0" numCol="1" spcCol="1270" anchor="t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_tradnl" sz="1600" kern="1200" dirty="0" smtClean="0">
            <a:solidFill>
              <a:schemeClr val="tx1"/>
            </a:solidFill>
            <a:latin typeface="+mj-lt"/>
            <a:ea typeface="Roboto" charset="0"/>
            <a:cs typeface="Roboto" charset="0"/>
          </a:endParaRPr>
        </a:p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1600" kern="1200" dirty="0" smtClean="0">
              <a:solidFill>
                <a:schemeClr val="bg1"/>
              </a:solidFill>
              <a:latin typeface="+mj-lt"/>
              <a:ea typeface="Roboto" charset="0"/>
              <a:cs typeface="Roboto" charset="0"/>
            </a:rPr>
            <a:t>El </a:t>
          </a:r>
          <a:r>
            <a:rPr lang="es-ES_tradnl" sz="1600" kern="1200" dirty="0">
              <a:solidFill>
                <a:schemeClr val="bg1"/>
              </a:solidFill>
              <a:latin typeface="+mj-lt"/>
              <a:ea typeface="Roboto" charset="0"/>
              <a:cs typeface="Roboto" charset="0"/>
            </a:rPr>
            <a:t>desarrollo profesional y el apoyo técnico determinan el nivel del uso de las TIC por parte del profesorado y cómo se benefician de este cambio educativo. </a:t>
          </a:r>
          <a:endParaRPr lang="en-US" sz="1600" kern="1200" dirty="0">
            <a:solidFill>
              <a:schemeClr val="bg1"/>
            </a:solidFill>
            <a:latin typeface="+mj-lt"/>
            <a:ea typeface="Roboto" charset="0"/>
            <a:cs typeface="Roboto" charset="0"/>
          </a:endParaRPr>
        </a:p>
      </dsp:txBody>
      <dsp:txXfrm>
        <a:off x="2984780" y="0"/>
        <a:ext cx="1933789" cy="3318978"/>
      </dsp:txXfrm>
    </dsp:sp>
    <dsp:sp modelId="{FDEDCEC2-F68A-4A3B-9BB9-5F04CBF11B37}">
      <dsp:nvSpPr>
        <dsp:cNvPr id="0" name=""/>
        <dsp:cNvSpPr/>
      </dsp:nvSpPr>
      <dsp:spPr>
        <a:xfrm>
          <a:off x="5069971" y="0"/>
          <a:ext cx="2850433" cy="3318978"/>
        </a:xfrm>
        <a:prstGeom prst="roundRect">
          <a:avLst>
            <a:gd name="adj" fmla="val 5000"/>
          </a:avLst>
        </a:prstGeom>
        <a:solidFill>
          <a:srgbClr val="E7253E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41148" rIns="53340" bIns="0" numCol="1" spcCol="1270" anchor="t" anchorCtr="0">
          <a:noAutofit/>
        </a:bodyPr>
        <a:lstStyle/>
        <a:p>
          <a:pPr lvl="0" algn="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kern="1200" dirty="0">
            <a:latin typeface="+mj-lt"/>
            <a:ea typeface="Roboto" charset="0"/>
            <a:cs typeface="Roboto" charset="0"/>
          </a:endParaRPr>
        </a:p>
      </dsp:txBody>
      <dsp:txXfrm rot="16200000">
        <a:off x="3994233" y="1075738"/>
        <a:ext cx="2721562" cy="570086"/>
      </dsp:txXfrm>
    </dsp:sp>
    <dsp:sp modelId="{1817030C-5243-4BAD-B215-D06155D5C2AA}">
      <dsp:nvSpPr>
        <dsp:cNvPr id="0" name=""/>
        <dsp:cNvSpPr/>
      </dsp:nvSpPr>
      <dsp:spPr>
        <a:xfrm rot="5400000">
          <a:off x="4840273" y="2632300"/>
          <a:ext cx="487899" cy="427565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6ACA6B6-54D7-4FE6-990C-A6D88F59978B}">
      <dsp:nvSpPr>
        <dsp:cNvPr id="0" name=""/>
        <dsp:cNvSpPr/>
      </dsp:nvSpPr>
      <dsp:spPr>
        <a:xfrm>
          <a:off x="5640058" y="0"/>
          <a:ext cx="2123573" cy="3318978"/>
        </a:xfrm>
        <a:prstGeom prst="rect">
          <a:avLst/>
        </a:prstGeom>
        <a:noFill/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54864" rIns="0" bIns="0" numCol="1" spcCol="1270" anchor="t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1600" kern="1200" dirty="0">
              <a:latin typeface="+mj-lt"/>
              <a:ea typeface="Roboto" charset="0"/>
              <a:cs typeface="Roboto" charset="0"/>
            </a:rPr>
            <a:t>Alguno de los apoyos más efectivos al </a:t>
          </a:r>
          <a:r>
            <a:rPr lang="es-ES_tradnl" sz="1600" kern="1200" dirty="0" smtClean="0">
              <a:latin typeface="+mj-lt"/>
              <a:ea typeface="Roboto" charset="0"/>
              <a:cs typeface="Roboto" charset="0"/>
            </a:rPr>
            <a:t>profesorado:</a:t>
          </a:r>
        </a:p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1600" kern="1200" dirty="0" smtClean="0">
              <a:latin typeface="+mj-lt"/>
              <a:ea typeface="Roboto" charset="0"/>
              <a:cs typeface="Roboto" charset="0"/>
            </a:rPr>
            <a:t>1. Formación </a:t>
          </a:r>
          <a:r>
            <a:rPr lang="es-ES_tradnl" sz="1600" kern="1200" dirty="0">
              <a:latin typeface="+mj-lt"/>
              <a:ea typeface="Roboto" charset="0"/>
              <a:cs typeface="Roboto" charset="0"/>
            </a:rPr>
            <a:t>formal por </a:t>
          </a:r>
          <a:r>
            <a:rPr lang="es-ES_tradnl" sz="1600" kern="1200" dirty="0" smtClean="0">
              <a:latin typeface="+mj-lt"/>
              <a:ea typeface="Roboto" charset="0"/>
              <a:cs typeface="Roboto" charset="0"/>
            </a:rPr>
            <a:t>especialistas </a:t>
          </a:r>
          <a:r>
            <a:rPr lang="es-ES_tradnl" sz="1600" kern="1200" dirty="0">
              <a:latin typeface="+mj-lt"/>
              <a:ea typeface="Roboto" charset="0"/>
              <a:cs typeface="Roboto" charset="0"/>
            </a:rPr>
            <a:t>en TIC que se centran en su </a:t>
          </a:r>
          <a:r>
            <a:rPr lang="es-ES_tradnl" sz="1600" kern="1200" dirty="0" smtClean="0">
              <a:latin typeface="+mj-lt"/>
              <a:ea typeface="Roboto" charset="0"/>
              <a:cs typeface="Roboto" charset="0"/>
            </a:rPr>
            <a:t>materia.</a:t>
          </a:r>
        </a:p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1600" kern="1200" dirty="0" smtClean="0">
              <a:latin typeface="+mj-lt"/>
              <a:ea typeface="Roboto" charset="0"/>
              <a:cs typeface="Roboto" charset="0"/>
            </a:rPr>
            <a:t>2. Aprendizaje </a:t>
          </a:r>
          <a:r>
            <a:rPr lang="es-ES_tradnl" sz="1600" kern="1200" dirty="0">
              <a:latin typeface="+mj-lt"/>
              <a:ea typeface="Roboto" charset="0"/>
              <a:cs typeface="Roboto" charset="0"/>
            </a:rPr>
            <a:t>informal de igual a </a:t>
          </a:r>
          <a:r>
            <a:rPr lang="es-ES_tradnl" sz="1600" kern="1200" dirty="0" smtClean="0">
              <a:latin typeface="+mj-lt"/>
              <a:ea typeface="Roboto" charset="0"/>
              <a:cs typeface="Roboto" charset="0"/>
            </a:rPr>
            <a:t>igual.</a:t>
          </a:r>
        </a:p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1600" kern="1200" dirty="0" smtClean="0">
              <a:latin typeface="+mj-lt"/>
              <a:ea typeface="Roboto" charset="0"/>
              <a:cs typeface="Roboto" charset="0"/>
            </a:rPr>
            <a:t>3. Formadores que promuevan </a:t>
          </a:r>
          <a:r>
            <a:rPr lang="es-ES_tradnl" sz="1600" kern="1200" dirty="0">
              <a:latin typeface="+mj-lt"/>
              <a:ea typeface="Roboto" charset="0"/>
              <a:cs typeface="Roboto" charset="0"/>
            </a:rPr>
            <a:t>una pedagogía más “centrada en el estudiante”. </a:t>
          </a:r>
          <a:endParaRPr lang="en-US" sz="1600" kern="1200" dirty="0">
            <a:latin typeface="+mj-lt"/>
            <a:ea typeface="Roboto" charset="0"/>
            <a:cs typeface="Roboto" charset="0"/>
          </a:endParaRPr>
        </a:p>
      </dsp:txBody>
      <dsp:txXfrm>
        <a:off x="5640058" y="0"/>
        <a:ext cx="2123573" cy="331897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D1BDA0C-2AEA-46C9-B932-5446502D74C3}">
      <dsp:nvSpPr>
        <dsp:cNvPr id="0" name=""/>
        <dsp:cNvSpPr/>
      </dsp:nvSpPr>
      <dsp:spPr>
        <a:xfrm>
          <a:off x="216023" y="288020"/>
          <a:ext cx="5966693" cy="3215617"/>
        </a:xfrm>
        <a:prstGeom prst="round2DiagRect">
          <a:avLst>
            <a:gd name="adj1" fmla="val 0"/>
            <a:gd name="adj2" fmla="val 166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656891-EB7C-4294-87B6-8409FA5E50D2}">
      <dsp:nvSpPr>
        <dsp:cNvPr id="0" name=""/>
        <dsp:cNvSpPr/>
      </dsp:nvSpPr>
      <dsp:spPr>
        <a:xfrm>
          <a:off x="3456384" y="648062"/>
          <a:ext cx="641" cy="2038391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F324705-40AA-40D7-91D4-2FF60F640D31}">
      <dsp:nvSpPr>
        <dsp:cNvPr id="0" name=""/>
        <dsp:cNvSpPr/>
      </dsp:nvSpPr>
      <dsp:spPr>
        <a:xfrm>
          <a:off x="792088" y="792084"/>
          <a:ext cx="2351406" cy="2195191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1800" kern="1200" dirty="0" smtClean="0"/>
            <a:t>Creatividad e innovación</a:t>
          </a:r>
          <a:endParaRPr lang="es-ES" sz="1800" kern="1200" dirty="0"/>
        </a:p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800" kern="1200" dirty="0" smtClean="0"/>
            <a:t>Mayor organización</a:t>
          </a:r>
          <a:endParaRPr lang="es-ES" sz="1800" kern="1200" dirty="0"/>
        </a:p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800" kern="1200" dirty="0" smtClean="0"/>
            <a:t>Aprendizaje 24/7</a:t>
          </a:r>
          <a:endParaRPr lang="es-ES" sz="1800" kern="1200" dirty="0"/>
        </a:p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800" kern="1200" dirty="0" smtClean="0"/>
            <a:t>Dimensión emocional</a:t>
          </a:r>
          <a:endParaRPr lang="es-ES" sz="1800" kern="1200" dirty="0"/>
        </a:p>
      </dsp:txBody>
      <dsp:txXfrm>
        <a:off x="792088" y="792084"/>
        <a:ext cx="2351406" cy="2195191"/>
      </dsp:txXfrm>
    </dsp:sp>
    <dsp:sp modelId="{B209786C-7039-416F-9D85-FDFDC2451F41}">
      <dsp:nvSpPr>
        <dsp:cNvPr id="0" name=""/>
        <dsp:cNvSpPr/>
      </dsp:nvSpPr>
      <dsp:spPr>
        <a:xfrm>
          <a:off x="3672413" y="864086"/>
          <a:ext cx="2084765" cy="2195191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lvl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s-ES_tradnl" sz="1800" kern="1200" dirty="0" smtClean="0"/>
            <a:t>Presión del grupo</a:t>
          </a:r>
          <a:endParaRPr lang="es-ES" sz="1800" kern="1200" dirty="0"/>
        </a:p>
        <a:p>
          <a:pPr lvl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s-ES" sz="1800" kern="1200" dirty="0" smtClean="0"/>
            <a:t>Público vs privado</a:t>
          </a:r>
          <a:endParaRPr lang="es-ES" sz="1800" kern="1200" dirty="0"/>
        </a:p>
        <a:p>
          <a:pPr lvl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s-ES" sz="1800" kern="1200" dirty="0" smtClean="0"/>
            <a:t>Garantía de conectividad</a:t>
          </a:r>
          <a:endParaRPr lang="es-ES" sz="1800" kern="1200" dirty="0"/>
        </a:p>
        <a:p>
          <a:pPr lvl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s-ES" sz="1800" kern="1200" dirty="0" smtClean="0"/>
            <a:t>Seguridad</a:t>
          </a:r>
          <a:endParaRPr lang="es-ES" sz="1800" kern="1200" dirty="0"/>
        </a:p>
      </dsp:txBody>
      <dsp:txXfrm>
        <a:off x="3672413" y="864086"/>
        <a:ext cx="2084765" cy="2195191"/>
      </dsp:txXfrm>
    </dsp:sp>
    <dsp:sp modelId="{771E09AC-5D1E-4EB5-988B-3D6921125047}">
      <dsp:nvSpPr>
        <dsp:cNvPr id="0" name=""/>
        <dsp:cNvSpPr/>
      </dsp:nvSpPr>
      <dsp:spPr>
        <a:xfrm rot="16200000">
          <a:off x="-1010277" y="1079736"/>
          <a:ext cx="2822388" cy="801832"/>
        </a:xfrm>
        <a:prstGeom prst="rightArrow">
          <a:avLst>
            <a:gd name="adj1" fmla="val 49830"/>
            <a:gd name="adj2" fmla="val 6066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300" kern="1200" dirty="0" smtClean="0"/>
            <a:t>Ventajas BOYD en educación</a:t>
          </a:r>
          <a:endParaRPr lang="es-ES" sz="1300" kern="1200" dirty="0"/>
        </a:p>
      </dsp:txBody>
      <dsp:txXfrm>
        <a:off x="-889093" y="1402061"/>
        <a:ext cx="2580019" cy="399552"/>
      </dsp:txXfrm>
    </dsp:sp>
    <dsp:sp modelId="{7E5F0C8D-8505-4F16-84B9-A3615B120C92}">
      <dsp:nvSpPr>
        <dsp:cNvPr id="0" name=""/>
        <dsp:cNvSpPr/>
      </dsp:nvSpPr>
      <dsp:spPr>
        <a:xfrm rot="5400000">
          <a:off x="4668609" y="1843754"/>
          <a:ext cx="2822388" cy="801832"/>
        </a:xfrm>
        <a:prstGeom prst="rightArrow">
          <a:avLst>
            <a:gd name="adj1" fmla="val 49830"/>
            <a:gd name="adj2" fmla="val 6066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300" kern="1200" dirty="0" smtClean="0"/>
            <a:t>Desventajas BOYD en educación</a:t>
          </a:r>
          <a:endParaRPr lang="es-ES" sz="1300" kern="1200" dirty="0"/>
        </a:p>
      </dsp:txBody>
      <dsp:txXfrm>
        <a:off x="4789794" y="1923710"/>
        <a:ext cx="2580019" cy="39955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9C6AEC-91A6-4A81-BADB-46CBDD4D837B}">
      <dsp:nvSpPr>
        <dsp:cNvPr id="0" name=""/>
        <dsp:cNvSpPr/>
      </dsp:nvSpPr>
      <dsp:spPr>
        <a:xfrm>
          <a:off x="0" y="0"/>
          <a:ext cx="7368480" cy="0"/>
        </a:xfrm>
        <a:prstGeom prst="line">
          <a:avLst/>
        </a:prstGeom>
        <a:solidFill>
          <a:schemeClr val="accent5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04F039-6340-4BD7-B020-B5DD1AE978E0}">
      <dsp:nvSpPr>
        <dsp:cNvPr id="0" name=""/>
        <dsp:cNvSpPr/>
      </dsp:nvSpPr>
      <dsp:spPr>
        <a:xfrm>
          <a:off x="0" y="1565"/>
          <a:ext cx="1473696" cy="32020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lvl="0" algn="l" defTabSz="711200">
            <a:lnSpc>
              <a:spcPct val="150000"/>
            </a:lnSpc>
            <a:spcBef>
              <a:spcPct val="0"/>
            </a:spcBef>
            <a:spcAft>
              <a:spcPct val="35000"/>
            </a:spcAft>
          </a:pPr>
          <a:r>
            <a:rPr lang="es-ES" sz="1600" b="1" i="0" kern="1200" dirty="0" smtClean="0">
              <a:latin typeface="+mn-lt"/>
            </a:rPr>
            <a:t>Traer un mismo dispositivo</a:t>
          </a:r>
          <a:endParaRPr lang="es-ES" sz="1600" b="1" i="0" kern="1200" dirty="0">
            <a:latin typeface="+mn-lt"/>
          </a:endParaRPr>
        </a:p>
      </dsp:txBody>
      <dsp:txXfrm>
        <a:off x="0" y="1565"/>
        <a:ext cx="1473696" cy="3202093"/>
      </dsp:txXfrm>
    </dsp:sp>
    <dsp:sp modelId="{21530020-37FB-4041-B2C2-0F74BE1BE3C9}">
      <dsp:nvSpPr>
        <dsp:cNvPr id="0" name=""/>
        <dsp:cNvSpPr/>
      </dsp:nvSpPr>
      <dsp:spPr>
        <a:xfrm>
          <a:off x="1584223" y="39206"/>
          <a:ext cx="5784256" cy="7528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1400" kern="1200" dirty="0" smtClean="0"/>
            <a:t>Simplificación del soporte técnico.</a:t>
          </a:r>
          <a:endParaRPr lang="es-ES" sz="1400" kern="1200" dirty="0"/>
        </a:p>
      </dsp:txBody>
      <dsp:txXfrm>
        <a:off x="1584223" y="39206"/>
        <a:ext cx="5784256" cy="752836"/>
      </dsp:txXfrm>
    </dsp:sp>
    <dsp:sp modelId="{D0F50FF3-40A0-46FD-AE32-60BD5F54D975}">
      <dsp:nvSpPr>
        <dsp:cNvPr id="0" name=""/>
        <dsp:cNvSpPr/>
      </dsp:nvSpPr>
      <dsp:spPr>
        <a:xfrm>
          <a:off x="1473695" y="504996"/>
          <a:ext cx="5894784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23157CD-11A8-41A7-AC6E-372F2CA18537}">
      <dsp:nvSpPr>
        <dsp:cNvPr id="0" name=""/>
        <dsp:cNvSpPr/>
      </dsp:nvSpPr>
      <dsp:spPr>
        <a:xfrm>
          <a:off x="1562185" y="504052"/>
          <a:ext cx="5784256" cy="7528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1400" kern="1200" dirty="0" smtClean="0"/>
            <a:t>Reducir la cantidad de formación que necesita el profesorado </a:t>
          </a:r>
          <a:endParaRPr lang="es-ES_tradnl" sz="1400" kern="1200" dirty="0"/>
        </a:p>
      </dsp:txBody>
      <dsp:txXfrm>
        <a:off x="1562185" y="504052"/>
        <a:ext cx="5784256" cy="752836"/>
      </dsp:txXfrm>
    </dsp:sp>
    <dsp:sp modelId="{208D38FC-5C06-4BA6-9D4A-889BA5074E68}">
      <dsp:nvSpPr>
        <dsp:cNvPr id="0" name=""/>
        <dsp:cNvSpPr/>
      </dsp:nvSpPr>
      <dsp:spPr>
        <a:xfrm>
          <a:off x="1473695" y="864096"/>
          <a:ext cx="5894784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F7DC686-7847-41CE-8849-759AD1EFD1E2}">
      <dsp:nvSpPr>
        <dsp:cNvPr id="0" name=""/>
        <dsp:cNvSpPr/>
      </dsp:nvSpPr>
      <dsp:spPr>
        <a:xfrm>
          <a:off x="1584223" y="864096"/>
          <a:ext cx="5784256" cy="7528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1400" kern="1200" dirty="0" smtClean="0"/>
            <a:t>Permitir que los maestros planifiquen la enseñanza con una gama más amplia de recursos (incluyendo aplicaciones, recursos de Internet, etc.) pero con menos complejidad durante las clases.</a:t>
          </a:r>
          <a:endParaRPr lang="es-ES_tradnl" sz="1400" kern="1200" dirty="0"/>
        </a:p>
      </dsp:txBody>
      <dsp:txXfrm>
        <a:off x="1584223" y="864096"/>
        <a:ext cx="5784256" cy="752836"/>
      </dsp:txXfrm>
    </dsp:sp>
    <dsp:sp modelId="{F5C0E86E-E57D-4366-9C42-7D1B4963810E}">
      <dsp:nvSpPr>
        <dsp:cNvPr id="0" name=""/>
        <dsp:cNvSpPr/>
      </dsp:nvSpPr>
      <dsp:spPr>
        <a:xfrm>
          <a:off x="1473695" y="1584176"/>
          <a:ext cx="5894784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E1A410F-9B0F-40B5-9248-220D5D36E78A}">
      <dsp:nvSpPr>
        <dsp:cNvPr id="0" name=""/>
        <dsp:cNvSpPr/>
      </dsp:nvSpPr>
      <dsp:spPr>
        <a:xfrm>
          <a:off x="1584223" y="1656185"/>
          <a:ext cx="5784256" cy="7528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1400" kern="1200" dirty="0" smtClean="0"/>
            <a:t>Evitar la creación de una brecha digital entre los estudiantes cuyas familias pueden pagar los aparatos más caros y sus pares menos privilegiados, en particular los estudiantes de contextos desfavorecidos. Por supuesto, al introducir cualquier método BYOD es necesario que las escuelas o las autoridades educativas tomen medidas para garantizar que los estudiantes cuyas familias no puedan pagar puedan acceder a la misma tecnología.</a:t>
          </a:r>
          <a:endParaRPr lang="es-ES_tradnl" sz="1400" kern="1200" dirty="0"/>
        </a:p>
      </dsp:txBody>
      <dsp:txXfrm>
        <a:off x="1584223" y="1656185"/>
        <a:ext cx="5784256" cy="752836"/>
      </dsp:txXfrm>
    </dsp:sp>
    <dsp:sp modelId="{9A75AB0D-7CD9-48F0-97C4-3386D3485FEB}">
      <dsp:nvSpPr>
        <dsp:cNvPr id="0" name=""/>
        <dsp:cNvSpPr/>
      </dsp:nvSpPr>
      <dsp:spPr>
        <a:xfrm>
          <a:off x="1473695" y="3205224"/>
          <a:ext cx="5894784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33B1DC-EF21-419D-BBEA-B77489869D21}">
      <dsp:nvSpPr>
        <dsp:cNvPr id="0" name=""/>
        <dsp:cNvSpPr/>
      </dsp:nvSpPr>
      <dsp:spPr>
        <a:xfrm>
          <a:off x="2000829" y="229130"/>
          <a:ext cx="2961068" cy="2961068"/>
        </a:xfrm>
        <a:prstGeom prst="pie">
          <a:avLst>
            <a:gd name="adj1" fmla="val 16200000"/>
            <a:gd name="adj2" fmla="val 180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1100" b="1" i="1" kern="1200" dirty="0">
              <a:latin typeface="Arial" panose="020B0604020202020204" pitchFamily="34" charset="0"/>
              <a:cs typeface="Arial" panose="020B0604020202020204" pitchFamily="34" charset="0"/>
            </a:rPr>
            <a:t>Escenario 1:</a:t>
          </a:r>
          <a:r>
            <a:rPr lang="es-ES_tradnl" sz="1100" b="0" i="1" kern="1200" dirty="0">
              <a:latin typeface="Arial" panose="020B0604020202020204" pitchFamily="34" charset="0"/>
              <a:cs typeface="Arial" panose="020B0604020202020204" pitchFamily="34" charset="0"/>
            </a:rPr>
            <a:t> BYOD como iniciativa innovadora informal por parte de un docente: </a:t>
          </a:r>
          <a:endParaRPr lang="es-ES" sz="1100" b="0" i="1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3561383" y="856594"/>
        <a:ext cx="1057524" cy="881270"/>
      </dsp:txXfrm>
    </dsp:sp>
    <dsp:sp modelId="{2A7C9AD6-A3DF-4CC9-B834-2CDE289E3C04}">
      <dsp:nvSpPr>
        <dsp:cNvPr id="0" name=""/>
        <dsp:cNvSpPr/>
      </dsp:nvSpPr>
      <dsp:spPr>
        <a:xfrm>
          <a:off x="1939845" y="334882"/>
          <a:ext cx="2961068" cy="2961068"/>
        </a:xfrm>
        <a:prstGeom prst="pie">
          <a:avLst>
            <a:gd name="adj1" fmla="val 1800000"/>
            <a:gd name="adj2" fmla="val 900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1100" b="1" kern="1200">
              <a:latin typeface="Arial" panose="020B0604020202020204" pitchFamily="34" charset="0"/>
              <a:cs typeface="Arial" panose="020B0604020202020204" pitchFamily="34" charset="0"/>
            </a:rPr>
            <a:t>Escenario 2:</a:t>
          </a:r>
          <a:r>
            <a:rPr lang="es-ES_tradnl" sz="1100" kern="1200">
              <a:latin typeface="Arial" panose="020B0604020202020204" pitchFamily="34" charset="0"/>
              <a:cs typeface="Arial" panose="020B0604020202020204" pitchFamily="34" charset="0"/>
            </a:rPr>
            <a:t> BYOD como iniciativa voluntaria para los alumnos de más edad </a:t>
          </a:r>
          <a:endParaRPr lang="es-ES" sz="1100" b="0" i="1" kern="120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2644862" y="2256051"/>
        <a:ext cx="1586286" cy="775517"/>
      </dsp:txXfrm>
    </dsp:sp>
    <dsp:sp modelId="{F8FF4C62-5162-460C-AD4E-294A0029B8D1}">
      <dsp:nvSpPr>
        <dsp:cNvPr id="0" name=""/>
        <dsp:cNvSpPr/>
      </dsp:nvSpPr>
      <dsp:spPr>
        <a:xfrm>
          <a:off x="1878862" y="229130"/>
          <a:ext cx="2961068" cy="2961068"/>
        </a:xfrm>
        <a:prstGeom prst="pie">
          <a:avLst>
            <a:gd name="adj1" fmla="val 9000000"/>
            <a:gd name="adj2" fmla="val 1620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1100" b="1" i="0" kern="1200">
              <a:latin typeface="Arial" panose="020B0604020202020204" pitchFamily="34" charset="0"/>
              <a:cs typeface="Arial" panose="020B0604020202020204" pitchFamily="34" charset="0"/>
            </a:rPr>
            <a:t>Escenario 3</a:t>
          </a:r>
          <a:r>
            <a:rPr lang="es-ES_tradnl" sz="1100" b="0" i="1" kern="1200">
              <a:latin typeface="Arial" panose="020B0604020202020204" pitchFamily="34" charset="0"/>
              <a:cs typeface="Arial" panose="020B0604020202020204" pitchFamily="34" charset="0"/>
            </a:rPr>
            <a:t>: BYOD como iniciativa en todo el centro escolar </a:t>
          </a:r>
          <a:endParaRPr lang="es-ES" sz="1100" b="0" i="1" kern="120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2221852" y="856594"/>
        <a:ext cx="1057524" cy="881270"/>
      </dsp:txXfrm>
    </dsp:sp>
    <dsp:sp modelId="{D07E7799-9171-418A-87F5-F10D7A54F6E8}">
      <dsp:nvSpPr>
        <dsp:cNvPr id="0" name=""/>
        <dsp:cNvSpPr/>
      </dsp:nvSpPr>
      <dsp:spPr>
        <a:xfrm>
          <a:off x="1817770" y="45826"/>
          <a:ext cx="3327676" cy="3327676"/>
        </a:xfrm>
        <a:prstGeom prst="circularArrow">
          <a:avLst>
            <a:gd name="adj1" fmla="val 5085"/>
            <a:gd name="adj2" fmla="val 327528"/>
            <a:gd name="adj3" fmla="val 1472472"/>
            <a:gd name="adj4" fmla="val 16199432"/>
            <a:gd name="adj5" fmla="val 5932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CF1BFF1-3B8B-4B88-A688-2D716D9BC8AF}">
      <dsp:nvSpPr>
        <dsp:cNvPr id="0" name=""/>
        <dsp:cNvSpPr/>
      </dsp:nvSpPr>
      <dsp:spPr>
        <a:xfrm>
          <a:off x="1756541" y="151391"/>
          <a:ext cx="3327676" cy="3327676"/>
        </a:xfrm>
        <a:prstGeom prst="circularArrow">
          <a:avLst>
            <a:gd name="adj1" fmla="val 5085"/>
            <a:gd name="adj2" fmla="val 327528"/>
            <a:gd name="adj3" fmla="val 8671970"/>
            <a:gd name="adj4" fmla="val 1800502"/>
            <a:gd name="adj5" fmla="val 5932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6E39D49-AABB-4C14-AAF7-8E7DF145F5D1}">
      <dsp:nvSpPr>
        <dsp:cNvPr id="0" name=""/>
        <dsp:cNvSpPr/>
      </dsp:nvSpPr>
      <dsp:spPr>
        <a:xfrm>
          <a:off x="1695313" y="45826"/>
          <a:ext cx="3327676" cy="3327676"/>
        </a:xfrm>
        <a:prstGeom prst="circularArrow">
          <a:avLst>
            <a:gd name="adj1" fmla="val 5085"/>
            <a:gd name="adj2" fmla="val 327528"/>
            <a:gd name="adj3" fmla="val 15873039"/>
            <a:gd name="adj4" fmla="val 9000000"/>
            <a:gd name="adj5" fmla="val 5932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Process7">
  <dgm:title val=""/>
  <dgm:desc val=""/>
  <dgm:catLst>
    <dgm:cat type="process" pri="21000"/>
    <dgm:cat type="lis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ch" forName="hSp" refType="w" refFor="ch" refForName="compositeNode" fact="-0.035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-0.08"/>
      <dgm:constr type="primFontSz" for="des" forName="parentNode" op="equ"/>
      <dgm:constr type="primFontSz" for="des" forName="childNode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hoose name="Name5">
          <dgm:if name="Name6" func="var" arg="dir" op="equ" val="norm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l" for="ch" forName="bgRect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l" for="ch" forName="parentNode"/>
              <dgm:constr type="r" for="ch" forName="childNode" refType="r" refFor="ch" refForName="bgRect" fact="0.945"/>
              <dgm:constr type="h" for="ch" forName="childNode" refType="h" refFor="ch" refForName="bgRect" op="equ"/>
              <dgm:constr type="t" for="ch" forName="childNode"/>
              <dgm:constr type="l" for="ch" forName="childNode" refType="r" refFor="ch" refForName="parentNode"/>
            </dgm:constrLst>
          </dgm:if>
          <dgm:else name="Name7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r" for="ch" forName="bgRect" refType="w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r" for="ch" forName="parentNode" refType="w"/>
              <dgm:constr type="h" for="ch" forName="childNode" refType="h" refFor="ch" refForName="bgRect"/>
              <dgm:constr type="t" for="ch" forName="childNode"/>
              <dgm:constr type="r" for="ch" forName="childNode" refType="l" refFor="ch" refForName="parentNode"/>
              <dgm:constr type="l" for="ch" forName="childNode" refType="w" refFor="ch" refForName="bgRect" fact="0.055"/>
            </dgm:constrLst>
          </dgm:else>
        </dgm:choose>
        <dgm:ruleLst>
          <dgm:rule type="w" for="ch" forName="childNode" val="NaN" fact="NaN" max="30"/>
        </dgm:ruleLst>
        <dgm:layoutNode name="bgRect" styleLbl="node1">
          <dgm:alg type="sp"/>
          <dgm:shape xmlns:r="http://schemas.openxmlformats.org/officeDocument/2006/relationships" type="roundRect" r:blip="" zOrderOff="-1">
            <dgm:adjLst>
              <dgm:adj idx="1" val="0.05"/>
            </dgm:adjLst>
          </dgm:shape>
          <dgm:presOf axis="self"/>
          <dgm:constrLst/>
          <dgm:ruleLst/>
        </dgm:layoutNode>
        <dgm:layoutNode name="parentNode" styleLbl="node1">
          <dgm:varLst>
            <dgm:chMax val="0"/>
            <dgm:bulletEnabled val="1"/>
          </dgm:varLst>
          <dgm:presOf axis="self"/>
          <dgm:choose name="Name8">
            <dgm:if name="Name9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 hideGeom="1">
                <dgm:adjLst/>
              </dgm:shape>
              <dgm:constrLst>
                <dgm:constr type="primFontSz" val="65"/>
                <dgm:constr type="lMarg"/>
                <dgm:constr type="rMarg" refType="primFontSz" fact="0.35"/>
                <dgm:constr type="tMarg" refType="primFontSz" fact="0.27"/>
                <dgm:constr type="bMarg"/>
              </dgm:constrLst>
            </dgm:if>
            <dgm:else name="Name10">
              <dgm:alg type="tx">
                <dgm:param type="autoTxRot" val="grav"/>
                <dgm:param type="txAnchorVert" val="t"/>
                <dgm:param type="parTxLTRAlign" val="l"/>
                <dgm:param type="parTxRTLAlign" val="l"/>
              </dgm:alg>
              <dgm:shape xmlns:r="http://schemas.openxmlformats.org/officeDocument/2006/relationships" rot="90" type="rect" r:blip="" hideGeom="1">
                <dgm:adjLst/>
              </dgm:shape>
              <dgm:constrLst>
                <dgm:constr type="primFontSz" val="65"/>
                <dgm:constr type="lMarg" refType="primFontSz" fact="0.35"/>
                <dgm:constr type="rMarg"/>
                <dgm:constr type="tMarg" refType="primFontSz" fact="0.27"/>
                <dgm:constr type="bMarg"/>
              </dgm:constrLst>
            </dgm:else>
          </dgm:choose>
          <dgm:ruleLst>
            <dgm:rule type="primFontSz" val="5" fact="NaN" max="NaN"/>
          </dgm:ruleLst>
        </dgm:layoutNode>
        <dgm:choose name="Name11">
          <dgm:if name="Name12" axis="ch" ptType="node" func="cnt" op="gte" val="1">
            <dgm:layoutNode name="childNode" styleLbl="node1" moveWith="bgRect">
              <dgm:varLst>
                <dgm:bulletEnabled val="1"/>
              </dgm:varLst>
              <dgm:alg type="tx">
                <dgm:param type="parTxLTRAlign" val="l"/>
                <dgm:param type="parTxRTLAlign" val="r"/>
                <dgm:param type="txAnchorVert" val="t"/>
              </dgm:alg>
              <dgm:shape xmlns:r="http://schemas.openxmlformats.org/officeDocument/2006/relationships" type="rect" r:blip="" hideGeom="1">
                <dgm:adjLst/>
              </dgm:shape>
              <dgm:presOf axis="des" ptType="node"/>
              <dgm:constrLst>
                <dgm:constr type="primFontSz" val="65"/>
                <dgm:constr type="lMarg"/>
                <dgm:constr type="bMarg"/>
                <dgm:constr type="tMarg" refType="primFontSz" fact="0.27"/>
                <dgm:constr type="rMarg"/>
              </dgm:constrLst>
              <dgm:ruleLst>
                <dgm:rule type="prim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h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vProcSp" moveWith="bgRec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vSp1" refType="w"/>
            <dgm:constr type="w" for="ch" forName="simulatedConn" refType="w"/>
            <dgm:constr type="w" for="ch" forName="vSp2" refType="w"/>
          </dgm:constrLst>
          <dgm:ruleLst/>
          <dgm:layoutNode name="vSp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imulatedConn" styleLbl="solidFgAcc1">
            <dgm:alg type="sp"/>
            <dgm:choose name="Name15">
              <dgm:if name="Name16" func="var" arg="dir" op="equ" val="norm">
                <dgm:shape xmlns:r="http://schemas.openxmlformats.org/officeDocument/2006/relationships" rot="90" type="flowChartExtract" r:blip="">
                  <dgm:adjLst/>
                </dgm:shape>
              </dgm:if>
              <dgm:else name="Name17">
                <dgm:shape xmlns:r="http://schemas.openxmlformats.org/officeDocument/2006/relationships" rot="-90" type="flowChartExtract" r:blip="">
                  <dgm:adjLst/>
                </dgm:shape>
              </dgm:else>
            </dgm:choose>
            <dgm:presOf/>
            <dgm:constrLst/>
            <dgm:ruleLst/>
          </dgm:layoutNode>
          <dgm:layoutNode name="vSp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9/3/layout/OpposingIdeas">
  <dgm:title val=""/>
  <dgm:desc val=""/>
  <dgm:catLst>
    <dgm:cat type="relationship" pri="34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30" srcId="0" destId="10" srcOrd="0" destOrd="0"/>
        <dgm:cxn modelId="12" srcId="10" destId="11" srcOrd="0" destOrd="0"/>
        <dgm:cxn modelId="40" srcId="0" destId="20" srcOrd="1" destOrd="0"/>
        <dgm:cxn modelId="22" srcId="20" destId="2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30" srcId="0" destId="10" srcOrd="0" destOrd="0"/>
        <dgm:cxn modelId="12" srcId="10" destId="11" srcOrd="0" destOrd="0"/>
        <dgm:cxn modelId="4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30" srcId="0" destId="10" srcOrd="0" destOrd="0"/>
        <dgm:cxn modelId="12" srcId="10" destId="11" srcOrd="0" destOrd="0"/>
        <dgm:cxn modelId="40" srcId="0" destId="20" srcOrd="1" destOrd="0"/>
        <dgm:cxn modelId="22" srcId="20" destId="21" srcOrd="0" destOrd="0"/>
      </dgm:cxnLst>
      <dgm:bg/>
      <dgm:whole/>
    </dgm:dataModel>
  </dgm:clrData>
  <dgm:layoutNode name="Name0">
    <dgm:varLst>
      <dgm:chMax val="2"/>
      <dgm:dir/>
      <dgm:animOne val="branch"/>
      <dgm:animLvl val="lvl"/>
      <dgm:resizeHandles val="exact"/>
    </dgm:varLst>
    <dgm:choose name="Name1">
      <dgm:if name="Name2" axis="ch" ptType="node" func="cnt" op="lte" val="1">
        <dgm:alg type="composite">
          <dgm:param type="ar" val="0.9928"/>
        </dgm:alg>
      </dgm:if>
      <dgm:else name="Name3">
        <dgm:alg type="composite">
          <dgm:param type="ar" val="1.6364"/>
        </dgm:alg>
      </dgm:else>
    </dgm:choose>
    <dgm:shape xmlns:r="http://schemas.openxmlformats.org/officeDocument/2006/relationships" r:blip="">
      <dgm:adjLst/>
    </dgm:shape>
    <dgm:choose name="Name4">
      <dgm:if name="Name5" func="var" arg="dir" op="equ" val="norm">
        <dgm:choose name="Name6">
          <dgm:if name="Name7" axis="ch" ptType="node" func="cnt" op="lte" val="1">
            <dgm:constrLst>
              <dgm:constr type="primFontSz" for="des" forName="ParentText1" op="equ" val="65"/>
              <dgm:constr type="primFontSz" for="des" forName="ParentText2" refType="primFontSz" refFor="des" refForName="ParentText1" op="equ"/>
              <dgm:constr type="primFontSz" for="des" forName="ChildText1" op="equ" val="65"/>
              <dgm:constr type="primFontSz" for="des" forName="ChildText2" refType="primFontSz" refFor="des" refForName="ChildText1" op="equ"/>
              <dgm:constr type="l" for="ch" forName="ChildText1" refType="w" fact="0.2963"/>
              <dgm:constr type="t" for="ch" forName="ChildText1" refType="h" fact="0.2722"/>
              <dgm:constr type="w" for="ch" forName="ChildText1" refType="w" fact="0.6534"/>
              <dgm:constr type="h" for="ch" forName="ChildText1" refType="h" fact="0.6682"/>
              <dgm:constr type="l" for="ch" forName="Background" refType="w" fact="0.246"/>
              <dgm:constr type="t" for="ch" forName="Background" refType="h" fact="0.2125"/>
              <dgm:constr type="w" for="ch" forName="Background" refType="w" fact="0.754"/>
              <dgm:constr type="h" for="ch" forName="Background" refType="h" fact="0.7875"/>
              <dgm:constr type="l" for="ch" forName="ParentText1" refType="w" fact="0"/>
              <dgm:constr type="t" for="ch" forName="ParentText1" refType="h" fact="0"/>
              <dgm:constr type="w" for="ch" forName="ParentText1" refType="w" fact="0.234"/>
              <dgm:constr type="h" for="ch" forName="ParentText1" refType="h" fact="0.8713"/>
              <dgm:constr type="l" for="ch" forName="ParentShape1" refType="w" fact="0"/>
              <dgm:constr type="t" for="ch" forName="ParentShape1" refType="h" fact="0"/>
              <dgm:constr type="w" for="ch" forName="ParentShape1" refType="w" fact="0.234"/>
              <dgm:constr type="h" for="ch" forName="ParentShape1" refType="h" fact="0.8713"/>
            </dgm:constrLst>
          </dgm:if>
          <dgm:else name="Name8">
            <dgm:constrLst>
              <dgm:constr type="primFontSz" for="des" forName="ParentText1" op="equ" val="65"/>
              <dgm:constr type="primFontSz" for="des" forName="ParentText2" refType="primFontSz" refFor="des" refForName="ParentText1" op="equ"/>
              <dgm:constr type="primFontSz" for="des" forName="ChildText1" op="equ" val="65"/>
              <dgm:constr type="primFontSz" for="des" forName="ChildText2" refType="primFontSz" refFor="des" refForName="ChildText1" op="equ"/>
              <dgm:constr type="l" for="ch" forName="ChildText1" refType="w" fact="0.15"/>
              <dgm:constr type="t" for="ch" forName="ChildText1" refType="h" fact="0.22"/>
              <dgm:constr type="w" for="ch" forName="ChildText1" refType="w" fact="0.325"/>
              <dgm:constr type="h" for="ch" forName="ChildText1" refType="h" fact="0.56"/>
              <dgm:constr type="l" for="ch" forName="ChildText2" refType="w" fact="0.525"/>
              <dgm:constr type="t" for="ch" forName="ChildText2" refType="h" fact="0.22"/>
              <dgm:constr type="w" for="ch" forName="ChildText2" refType="w" fact="0.325"/>
              <dgm:constr type="h" for="ch" forName="ChildText2" refType="h" fact="0.56"/>
              <dgm:constr type="l" for="ch" forName="Background" refType="w" fact="0.125"/>
              <dgm:constr type="t" for="ch" forName="Background" refType="h" fact="0.17"/>
              <dgm:constr type="w" for="ch" forName="Background" refType="w" fact="0.75"/>
              <dgm:constr type="h" for="ch" forName="Background" refType="h" fact="0.66"/>
              <dgm:constr type="l" for="ch" forName="ParentText1" refType="w" fact="0"/>
              <dgm:constr type="t" for="ch" forName="ParentText1" refType="h" fact="0"/>
              <dgm:constr type="w" for="ch" forName="ParentText1" refType="w" fact="0.125"/>
              <dgm:constr type="h" for="ch" forName="ParentText1" refType="h" fact="0.72"/>
              <dgm:constr type="l" for="ch" forName="ParentShape1" refType="w" fact="0"/>
              <dgm:constr type="t" for="ch" forName="ParentShape1" refType="h" fact="0"/>
              <dgm:constr type="w" for="ch" forName="ParentShape1" refType="w" fact="0.125"/>
              <dgm:constr type="h" for="ch" forName="ParentShape1" refType="h" fact="0.72"/>
              <dgm:constr type="l" for="ch" forName="ParentText2" refType="w" fact="0.875"/>
              <dgm:constr type="t" for="ch" forName="ParentText2" refType="h" fact="0.28"/>
              <dgm:constr type="w" for="ch" forName="ParentText2" refType="w" fact="0.125"/>
              <dgm:constr type="h" for="ch" forName="ParentText2" refType="h" fact="0.72"/>
              <dgm:constr type="l" for="ch" forName="ParentShape2" refType="w" fact="0.875"/>
              <dgm:constr type="t" for="ch" forName="ParentShape2" refType="h" fact="0.28"/>
              <dgm:constr type="w" for="ch" forName="ParentShape2" refType="w" fact="0.125"/>
              <dgm:constr type="h" for="ch" forName="ParentShape2" refType="h" fact="0.72"/>
              <dgm:constr type="l" for="ch" forName="Divider" refType="w" fact="0.5"/>
              <dgm:constr type="t" for="ch" forName="Divider" refType="h" fact="0.24"/>
              <dgm:constr type="w" for="ch" forName="Divider" refType="w" fact="0.0001"/>
              <dgm:constr type="h" for="ch" forName="Divider" refType="h" fact="0.52"/>
            </dgm:constrLst>
          </dgm:else>
        </dgm:choose>
      </dgm:if>
      <dgm:else name="Name9">
        <dgm:choose name="Name10">
          <dgm:if name="Name11" axis="ch" ptType="node" func="cnt" op="lte" val="1">
            <dgm:constrLst>
              <dgm:constr type="primFontSz" for="des" forName="ParentText1" op="equ" val="65"/>
              <dgm:constr type="primFontSz" for="des" forName="ParentText2" refType="primFontSz" refFor="des" refForName="ParentText1" op="equ"/>
              <dgm:constr type="primFontSz" for="des" forName="ChildText1" op="equ" val="65"/>
              <dgm:constr type="primFontSz" for="des" forName="ChildText2" refType="primFontSz" refFor="des" refForName="ChildText1" op="equ"/>
              <dgm:constr type="r" for="ch" forName="ChildText1" refType="w" fact="-0.2455"/>
              <dgm:constr type="t" for="ch" forName="ChildText1" refType="h" fact="0.2651"/>
              <dgm:constr type="w" for="ch" forName="ChildText1" refType="w" fact="0.5351"/>
              <dgm:constr type="h" for="ch" forName="ChildText1" refType="h" fact="0.56"/>
              <dgm:constr type="r" for="ch" forName="Background" refType="w" fact="-0.246"/>
              <dgm:constr type="t" for="ch" forName="Background" refType="h" fact="0.2125"/>
              <dgm:constr type="w" for="ch" forName="Background" refType="w" fact="0.754"/>
              <dgm:constr type="h" for="ch" forName="Background" refType="h" fact="0.7875"/>
              <dgm:constr type="r" for="ch" forName="ParentText1" refType="w" fact="0"/>
              <dgm:constr type="t" for="ch" forName="ParentText1" refType="h" fact="0"/>
              <dgm:constr type="w" for="ch" forName="ParentText1" refType="w" fact="0.234"/>
              <dgm:constr type="h" for="ch" forName="ParentText1" refType="h" fact="0.8713"/>
              <dgm:constr type="r" for="ch" forName="ParentShape1" refType="w" fact="0"/>
              <dgm:constr type="t" for="ch" forName="ParentShape1" refType="h" fact="0"/>
              <dgm:constr type="w" for="ch" forName="ParentShape1" refType="w" fact="0.234"/>
              <dgm:constr type="h" for="ch" forName="ParentShape1" refType="h" fact="0.8713"/>
            </dgm:constrLst>
          </dgm:if>
          <dgm:else name="Name12">
            <dgm:constrLst>
              <dgm:constr type="primFontSz" for="des" forName="ParentText1" op="equ" val="65"/>
              <dgm:constr type="primFontSz" for="des" forName="ParentText2" refType="primFontSz" refFor="des" refForName="ParentText1" op="equ"/>
              <dgm:constr type="primFontSz" for="des" forName="ChildText1" op="equ" val="65"/>
              <dgm:constr type="primFontSz" for="des" forName="ChildText2" refType="primFontSz" refFor="des" refForName="ChildText1" op="equ"/>
              <dgm:constr type="r" for="ch" forName="ChildText1" refType="w" fact="-0.15"/>
              <dgm:constr type="t" for="ch" forName="ChildText1" refType="h" fact="0.22"/>
              <dgm:constr type="w" for="ch" forName="ChildText1" refType="w" fact="0.325"/>
              <dgm:constr type="h" for="ch" forName="ChildText1" refType="h" fact="0.56"/>
              <dgm:constr type="r" for="ch" forName="ChildText2" refType="w" fact="-0.525"/>
              <dgm:constr type="t" for="ch" forName="ChildText2" refType="h" fact="0.22"/>
              <dgm:constr type="w" for="ch" forName="ChildText2" refType="w" fact="0.325"/>
              <dgm:constr type="h" for="ch" forName="ChildText2" refType="h" fact="0.56"/>
              <dgm:constr type="r" for="ch" forName="Background" refType="w" fact="-0.125"/>
              <dgm:constr type="t" for="ch" forName="Background" refType="h" fact="0.17"/>
              <dgm:constr type="w" for="ch" forName="Background" refType="w" fact="0.75"/>
              <dgm:constr type="h" for="ch" forName="Background" refType="h" fact="0.66"/>
              <dgm:constr type="r" for="ch" forName="ParentText1" refType="w" fact="0"/>
              <dgm:constr type="t" for="ch" forName="ParentText1" refType="h" fact="0"/>
              <dgm:constr type="w" for="ch" forName="ParentText1" refType="w" fact="0.125"/>
              <dgm:constr type="h" for="ch" forName="ParentText1" refType="h" fact="0.72"/>
              <dgm:constr type="r" for="ch" forName="ParentShape1" refType="w" fact="0"/>
              <dgm:constr type="t" for="ch" forName="ParentShape1" refType="h" fact="0"/>
              <dgm:constr type="w" for="ch" forName="ParentShape1" refType="w" fact="0.125"/>
              <dgm:constr type="h" for="ch" forName="ParentShape1" refType="h" fact="0.72"/>
              <dgm:constr type="r" for="ch" forName="ParentText2" refType="w" fact="-0.875"/>
              <dgm:constr type="t" for="ch" forName="ParentText2" refType="h" fact="0.28"/>
              <dgm:constr type="w" for="ch" forName="ParentText2" refType="w" fact="0.125"/>
              <dgm:constr type="h" for="ch" forName="ParentText2" refType="h" fact="0.72"/>
              <dgm:constr type="r" for="ch" forName="ParentShape2" refType="w" fact="-0.875"/>
              <dgm:constr type="t" for="ch" forName="ParentShape2" refType="h" fact="0.28"/>
              <dgm:constr type="w" for="ch" forName="ParentShape2" refType="w" fact="0.125"/>
              <dgm:constr type="h" for="ch" forName="ParentShape2" refType="h" fact="0.72"/>
              <dgm:constr type="r" for="ch" forName="Divider" refType="w" fact="-0.5"/>
              <dgm:constr type="t" for="ch" forName="Divider" refType="h" fact="0.24"/>
              <dgm:constr type="w" for="ch" forName="Divider" refType="w" fact="0.0001"/>
              <dgm:constr type="h" for="ch" forName="Divider" refType="h" fact="0.52"/>
            </dgm:constrLst>
          </dgm:else>
        </dgm:choose>
      </dgm:else>
    </dgm:choose>
    <dgm:choose name="Name13">
      <dgm:if name="Name14" axis="ch" ptType="node" func="cnt" op="gte" val="1">
        <dgm:layoutNode name="Background" styleLbl="node1">
          <dgm:alg type="sp"/>
          <dgm:choose name="Name15">
            <dgm:if name="Name16" func="var" arg="dir" op="equ" val="norm">
              <dgm:shape xmlns:r="http://schemas.openxmlformats.org/officeDocument/2006/relationships" type="round2DiagRect" r:blip="">
                <dgm:adjLst>
                  <dgm:adj idx="1" val="0"/>
                  <dgm:adj idx="2" val="0.1667"/>
                </dgm:adjLst>
              </dgm:shape>
            </dgm:if>
            <dgm:else name="Name17">
              <dgm:shape xmlns:r="http://schemas.openxmlformats.org/officeDocument/2006/relationships" type="round2DiagRect" r:blip="">
                <dgm:adjLst>
                  <dgm:adj idx="1" val="0.1667"/>
                  <dgm:adj idx="2" val="0"/>
                </dgm:adjLst>
              </dgm:shape>
            </dgm:else>
          </dgm:choose>
          <dgm:presOf/>
        </dgm:layoutNode>
        <dgm:choose name="Name18">
          <dgm:if name="Name19" axis="ch" ptType="node" func="cnt" op="gte" val="2">
            <dgm:layoutNode name="Divider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</dgm:if>
          <dgm:else name="Name20"/>
        </dgm:choose>
        <dgm:layoutNode name="ChildText1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 hideGeom="1">
            <dgm:adjLst/>
          </dgm:shape>
          <dgm:presOf axis="ch des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21">
          <dgm:if name="Name22" axis="ch" ptType="node" func="cnt" op="gte" val="2">
            <dgm:layoutNode name="ChildText2" styleLbl="revTx">
              <dgm:varLst>
                <dgm:chMax val="0"/>
                <dgm:chPref val="0"/>
                <dgm:bulletEnabled val="1"/>
              </dgm:varLst>
              <dgm:alg type="tx">
                <dgm:param type="parTxLTRAlign" val="l"/>
                <dgm:param type="txAnchorVert" val="t"/>
              </dgm:alg>
              <dgm:shape xmlns:r="http://schemas.openxmlformats.org/officeDocument/2006/relationships" type="rect" r:blip="" hideGeom="1">
                <dgm:adjLst/>
              </dgm:shape>
              <dgm:presOf axis="ch des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23"/>
        </dgm:choose>
        <dgm:layoutNode name="ParentText1" styleLbl="revTx">
          <dgm:varLst>
            <dgm:chMax val="1"/>
            <dgm:chPref val="1"/>
          </dgm:varLst>
          <dgm:choose name="Name24">
            <dgm:if name="Name25" func="var" arg="dir" op="equ" val="norm">
              <dgm:alg type="tx">
                <dgm:param type="parTxLTRAlign" val="r"/>
                <dgm:param type="shpTxLTRAlignCh" val="r"/>
                <dgm:param type="txAnchorVertCh" val="mid"/>
                <dgm:param type="autoTxRot" val="grav"/>
              </dgm:alg>
            </dgm:if>
            <dgm:else name="Name26">
              <dgm:alg type="tx">
                <dgm:param type="parTxLTRAlign" val="l"/>
                <dgm:param type="shpTxLTRAlignCh" val="r"/>
                <dgm:param type="txAnchorVertCh" val="mid"/>
                <dgm:param type="autoTxRot" val="grav"/>
              </dgm:alg>
            </dgm:else>
          </dgm:choose>
          <dgm:choose name="Name27">
            <dgm:if name="Name28" func="var" arg="dir" op="equ" val="norm">
              <dgm:shape xmlns:r="http://schemas.openxmlformats.org/officeDocument/2006/relationships" rot="-90" type="rightArrow" r:blip="" hideGeom="1">
                <dgm:adjLst>
                  <dgm:adj idx="1" val="0.4983"/>
                  <dgm:adj idx="2" val="0.6066"/>
                </dgm:adjLst>
              </dgm:shape>
            </dgm:if>
            <dgm:else name="Name29">
              <dgm:shape xmlns:r="http://schemas.openxmlformats.org/officeDocument/2006/relationships" rot="90" type="leftArrow" r:blip="" hideGeom="1">
                <dgm:adjLst>
                  <dgm:adj idx="1" val="0.4983"/>
                  <dgm:adj idx="2" val="0.6066"/>
                </dgm:adjLst>
              </dgm:shape>
            </dgm:else>
          </dgm:choose>
          <dgm:presOf axis="ch 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ParentShape1" styleLbl="alignImgPlace1">
          <dgm:varLst/>
          <dgm:alg type="sp"/>
          <dgm:presOf axis="ch self" ptType="node node" st="1 1" cnt="1 0"/>
          <dgm:choose name="Name30">
            <dgm:if name="Name31" func="var" arg="dir" op="equ" val="norm">
              <dgm:shape xmlns:r="http://schemas.openxmlformats.org/officeDocument/2006/relationships" rot="-90" type="rightArrow" r:blip="">
                <dgm:adjLst>
                  <dgm:adj idx="1" val="0.4983"/>
                  <dgm:adj idx="2" val="0.6066"/>
                </dgm:adjLst>
              </dgm:shape>
            </dgm:if>
            <dgm:else name="Name32">
              <dgm:shape xmlns:r="http://schemas.openxmlformats.org/officeDocument/2006/relationships" rot="90" type="leftArrow" r:blip="">
                <dgm:adjLst>
                  <dgm:adj idx="1" val="0.4983"/>
                  <dgm:adj idx="2" val="0.6066"/>
                </dgm:adjLst>
              </dgm:shape>
            </dgm:else>
          </dgm:choose>
        </dgm:layoutNode>
        <dgm:choose name="Name33">
          <dgm:if name="Name34" axis="ch" ptType="node" func="cnt" op="gte" val="2">
            <dgm:layoutNode name="ParentText2" styleLbl="revTx">
              <dgm:varLst>
                <dgm:chMax val="1"/>
                <dgm:chPref val="1"/>
              </dgm:varLst>
              <dgm:choose name="Name35">
                <dgm:if name="Name36" func="var" arg="dir" op="equ" val="norm">
                  <dgm:alg type="tx">
                    <dgm:param type="parTxLTRAlign" val="r"/>
                    <dgm:param type="shpTxLTRAlignCh" val="r"/>
                    <dgm:param type="txAnchorVertCh" val="mid"/>
                    <dgm:param type="autoTxRot" val="grav"/>
                  </dgm:alg>
                </dgm:if>
                <dgm:else name="Name37">
                  <dgm:alg type="tx">
                    <dgm:param type="parTxLTRAlign" val="l"/>
                    <dgm:param type="shpTxLTRAlignCh" val="r"/>
                    <dgm:param type="txAnchorVertCh" val="mid"/>
                    <dgm:param type="autoTxRot" val="grav"/>
                  </dgm:alg>
                </dgm:else>
              </dgm:choose>
              <dgm:choose name="Name38">
                <dgm:if name="Name39" func="var" arg="dir" op="equ" val="norm">
                  <dgm:shape xmlns:r="http://schemas.openxmlformats.org/officeDocument/2006/relationships" rot="90" type="rightArrow" r:blip="" hideGeom="1">
                    <dgm:adjLst>
                      <dgm:adj idx="1" val="0.4983"/>
                      <dgm:adj idx="2" val="0.6066"/>
                    </dgm:adjLst>
                  </dgm:shape>
                </dgm:if>
                <dgm:else name="Name40">
                  <dgm:shape xmlns:r="http://schemas.openxmlformats.org/officeDocument/2006/relationships" rot="-90" type="leftArrow" r:blip="" hideGeom="1">
                    <dgm:adjLst>
                      <dgm:adj idx="1" val="0.4983"/>
                      <dgm:adj idx="2" val="0.6066"/>
                    </dgm:adjLst>
                  </dgm:shape>
                </dgm:else>
              </dgm:choose>
              <dgm:presOf axis="ch 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ParentShape2" styleLbl="alignImgPlace1">
              <dgm:varLst/>
              <dgm:alg type="sp"/>
              <dgm:choose name="Name41">
                <dgm:if name="Name42" func="var" arg="dir" op="equ" val="norm">
                  <dgm:shape xmlns:r="http://schemas.openxmlformats.org/officeDocument/2006/relationships" rot="90" type="rightArrow" r:blip="">
                    <dgm:adjLst>
                      <dgm:adj idx="1" val="0.4983"/>
                      <dgm:adj idx="2" val="0.6066"/>
                    </dgm:adjLst>
                  </dgm:shape>
                </dgm:if>
                <dgm:else name="Name43">
                  <dgm:shape xmlns:r="http://schemas.openxmlformats.org/officeDocument/2006/relationships" rot="-90" type="leftArrow" r:blip="">
                    <dgm:adjLst>
                      <dgm:adj idx="1" val="0.4983"/>
                      <dgm:adj idx="2" val="0.6066"/>
                    </dgm:adjLst>
                  </dgm:shape>
                </dgm:else>
              </dgm:choose>
              <dgm:presOf axis="ch self" ptType="node node" st="2 1" cnt="1 0"/>
            </dgm:layoutNode>
          </dgm:if>
          <dgm:else name="Name44"/>
        </dgm:choose>
      </dgm:if>
      <dgm:else name="Name45"/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3DB9FF-BB64-2F42-B8F7-1FE6D7583CB0}" type="datetimeFigureOut">
              <a:rPr lang="es-ES" smtClean="0"/>
              <a:t>24/01/2021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AC919D-AA85-5C4C-9C99-256A1FD95CD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0175928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FCBCD8-9E43-714C-9487-C9A5DB7625BC}" type="datetimeFigureOut">
              <a:rPr lang="es-ES" smtClean="0"/>
              <a:t>24/01/2021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BE27E5-C792-C749-93C5-0958009CB15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876426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 userDrawn="1"/>
        </p:nvSpPr>
        <p:spPr>
          <a:xfrm>
            <a:off x="0" y="0"/>
            <a:ext cx="9144000" cy="4731488"/>
          </a:xfrm>
          <a:prstGeom prst="rect">
            <a:avLst/>
          </a:prstGeom>
          <a:solidFill>
            <a:srgbClr val="C2002F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440000" tIns="1440000" rIns="1440000" bIns="1440000" rtlCol="0" anchor="ctr"/>
          <a:lstStyle/>
          <a:p>
            <a:pPr algn="ctr"/>
            <a:endParaRPr lang="es-ES" dirty="0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10"/>
          </p:nvPr>
        </p:nvSpPr>
        <p:spPr>
          <a:xfrm>
            <a:off x="430027" y="601625"/>
            <a:ext cx="8618280" cy="727445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2800" b="1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FontTx/>
              <a:buNone/>
              <a:defRPr sz="4000" baseline="0">
                <a:latin typeface="Roboto Thin"/>
              </a:defRPr>
            </a:lvl2pPr>
            <a:lvl3pPr marL="914400" indent="0">
              <a:buFontTx/>
              <a:buNone/>
              <a:defRPr sz="4000" baseline="0">
                <a:latin typeface="Roboto Thin"/>
              </a:defRPr>
            </a:lvl3pPr>
            <a:lvl4pPr marL="1371600" indent="0">
              <a:buFontTx/>
              <a:buNone/>
              <a:defRPr sz="4000" baseline="0">
                <a:latin typeface="Roboto Thin"/>
              </a:defRPr>
            </a:lvl4pPr>
            <a:lvl5pPr marL="1828800" indent="0">
              <a:buFontTx/>
              <a:buNone/>
              <a:defRPr sz="4000" baseline="0">
                <a:latin typeface="Roboto Thin"/>
              </a:defRPr>
            </a:lvl5pPr>
          </a:lstStyle>
          <a:p>
            <a:pPr lvl="0"/>
            <a:r>
              <a:rPr lang="es-ES" dirty="0" smtClean="0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9700732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30238" y="304800"/>
            <a:ext cx="7886700" cy="1104900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30238" y="1401763"/>
            <a:ext cx="3868737" cy="6858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30238" y="2087563"/>
            <a:ext cx="3868737" cy="3070225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_tradnl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4629150" y="1401763"/>
            <a:ext cx="3887788" cy="6858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4629150" y="2087563"/>
            <a:ext cx="3887788" cy="3070225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_tradnl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112A2-3C93-4804-A7E0-9A798BF424EA}" type="datetimeFigureOut">
              <a:rPr lang="es-ES_tradnl" smtClean="0"/>
              <a:t>24/01/2021</a:t>
            </a:fld>
            <a:endParaRPr lang="es-ES_tradnl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5BBF8-5061-4166-A5BF-1C0E4798C3F3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5843888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112A2-3C93-4804-A7E0-9A798BF424EA}" type="datetimeFigureOut">
              <a:rPr lang="es-ES_tradnl" smtClean="0"/>
              <a:t>24/01/2021</a:t>
            </a:fld>
            <a:endParaRPr lang="es-ES_tradnl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5BBF8-5061-4166-A5BF-1C0E4798C3F3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5298348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112A2-3C93-4804-A7E0-9A798BF424EA}" type="datetimeFigureOut">
              <a:rPr lang="es-ES_tradnl" smtClean="0"/>
              <a:t>24/01/2021</a:t>
            </a:fld>
            <a:endParaRPr lang="es-ES_tradnl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5BBF8-5061-4166-A5BF-1C0E4798C3F3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6119116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95872" y="381000"/>
            <a:ext cx="8152255" cy="1333500"/>
          </a:xfrm>
        </p:spPr>
        <p:txBody>
          <a:bodyPr anchor="b"/>
          <a:lstStyle>
            <a:lvl1pPr>
              <a:defRPr sz="2000"/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ES_tradn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887788" y="822325"/>
            <a:ext cx="4629150" cy="40624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_tradnl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630238" y="1714500"/>
            <a:ext cx="2949575" cy="3176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112A2-3C93-4804-A7E0-9A798BF424EA}" type="datetimeFigureOut">
              <a:rPr lang="es-ES_tradnl" smtClean="0"/>
              <a:t>24/01/2021</a:t>
            </a:fld>
            <a:endParaRPr lang="es-ES_tradn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5BBF8-5061-4166-A5BF-1C0E4798C3F3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5800876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501512" y="175915"/>
            <a:ext cx="8123396" cy="759750"/>
          </a:xfrm>
        </p:spPr>
        <p:txBody>
          <a:bodyPr>
            <a:normAutofit/>
          </a:bodyPr>
          <a:lstStyle>
            <a:lvl1pPr>
              <a:defRPr sz="3200"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s-ES_tradnl" dirty="0" smtClean="0"/>
              <a:t>Clic para editar título</a:t>
            </a:r>
            <a:endParaRPr lang="es-E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501512" y="1609081"/>
            <a:ext cx="8123396" cy="1290638"/>
          </a:xfrm>
        </p:spPr>
        <p:txBody>
          <a:bodyPr/>
          <a:lstStyle>
            <a:lvl1pPr marL="342900" indent="-342900" algn="l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 algn="l">
              <a:buFont typeface="Wingdings" panose="05000000000000000000" pitchFamily="2" charset="2"/>
              <a:buChar char="§"/>
              <a:defRPr baseline="0">
                <a:solidFill>
                  <a:schemeClr val="tx1"/>
                </a:solidFill>
              </a:defRPr>
            </a:lvl2pPr>
            <a:lvl3pPr marL="1200150" indent="-285750" algn="l">
              <a:buFont typeface="Arial" panose="020B0604020202020204" pitchFamily="34" charset="0"/>
              <a:buChar char="•"/>
              <a:defRPr baseline="0">
                <a:solidFill>
                  <a:schemeClr val="tx1"/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_tradnl" dirty="0" smtClean="0"/>
              <a:t>Haga clic para modificar el estilo de subtítulo del patrón</a:t>
            </a:r>
            <a:endParaRPr lang="es-ES" dirty="0" smtClean="0"/>
          </a:p>
        </p:txBody>
      </p:sp>
      <p:cxnSp>
        <p:nvCxnSpPr>
          <p:cNvPr id="4" name="Conector recto 3"/>
          <p:cNvCxnSpPr/>
          <p:nvPr userDrawn="1"/>
        </p:nvCxnSpPr>
        <p:spPr>
          <a:xfrm>
            <a:off x="501512" y="818698"/>
            <a:ext cx="7504804" cy="21265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93417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s-ES_tradnl" dirty="0" smtClean="0"/>
              <a:t>Clic para editar título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57200" y="1333500"/>
            <a:ext cx="8229600" cy="3567298"/>
          </a:xfrm>
        </p:spPr>
        <p:txBody>
          <a:bodyPr/>
          <a:lstStyle>
            <a:lvl4pPr>
              <a:defRPr>
                <a:latin typeface="Arial" charset="0"/>
                <a:ea typeface="Arial" charset="0"/>
                <a:cs typeface="Arial" charset="0"/>
              </a:defRPr>
            </a:lvl4pPr>
            <a:lvl5pPr>
              <a:defRPr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s-ES_tradnl" dirty="0" smtClean="0"/>
              <a:t>Haga clic para modificar el estilo de texto del patrón</a:t>
            </a:r>
          </a:p>
          <a:p>
            <a:pPr lvl="1"/>
            <a:r>
              <a:rPr lang="es-ES_tradnl" dirty="0" smtClean="0"/>
              <a:t>Segundo nivel</a:t>
            </a:r>
          </a:p>
          <a:p>
            <a:pPr lvl="2"/>
            <a:r>
              <a:rPr lang="es-ES_tradnl" dirty="0" smtClean="0"/>
              <a:t>Tercer nivel</a:t>
            </a:r>
          </a:p>
          <a:p>
            <a:pPr lvl="3"/>
            <a:r>
              <a:rPr lang="es-ES_tradnl" dirty="0" smtClean="0"/>
              <a:t>Cuarto nivel</a:t>
            </a:r>
          </a:p>
          <a:p>
            <a:pPr lvl="4"/>
            <a:r>
              <a:rPr lang="es-ES_tradnl" dirty="0" smtClean="0"/>
              <a:t>Quinto nivel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369305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69125" y="528529"/>
            <a:ext cx="3993974" cy="633377"/>
          </a:xfrm>
        </p:spPr>
        <p:txBody>
          <a:bodyPr anchor="b"/>
          <a:lstStyle>
            <a:lvl1pPr algn="l">
              <a:defRPr sz="2000" b="0" i="0"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s-ES_tradnl" dirty="0" smtClean="0"/>
              <a:t>Clic para editar título</a:t>
            </a:r>
            <a:endParaRPr lang="es-ES" dirty="0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4572000" y="16475"/>
            <a:ext cx="4572000" cy="5005137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_tradnl" dirty="0" smtClean="0"/>
              <a:t>Arrastre la imagen al marcador de posición o haga clic en el icono para agregar</a:t>
            </a:r>
            <a:endParaRPr lang="es-ES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369124" y="1440824"/>
            <a:ext cx="3993974" cy="67071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 dirty="0" smtClean="0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31721640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 userDrawn="1"/>
        </p:nvSpPr>
        <p:spPr>
          <a:xfrm>
            <a:off x="0" y="0"/>
            <a:ext cx="9144000" cy="4731488"/>
          </a:xfrm>
          <a:prstGeom prst="rect">
            <a:avLst/>
          </a:prstGeom>
          <a:solidFill>
            <a:srgbClr val="C2002F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440000" tIns="1440000" rIns="1440000" bIns="1440000" rtlCol="0" anchor="ctr"/>
          <a:lstStyle/>
          <a:p>
            <a:pPr algn="ctr"/>
            <a:endParaRPr lang="es-ES" dirty="0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10"/>
          </p:nvPr>
        </p:nvSpPr>
        <p:spPr>
          <a:xfrm>
            <a:off x="430027" y="601625"/>
            <a:ext cx="8618280" cy="727445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2800" b="1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FontTx/>
              <a:buNone/>
              <a:defRPr sz="4000" baseline="0">
                <a:latin typeface="Roboto Thin"/>
              </a:defRPr>
            </a:lvl2pPr>
            <a:lvl3pPr marL="914400" indent="0">
              <a:buFontTx/>
              <a:buNone/>
              <a:defRPr sz="4000" baseline="0">
                <a:latin typeface="Roboto Thin"/>
              </a:defRPr>
            </a:lvl3pPr>
            <a:lvl4pPr marL="1371600" indent="0">
              <a:buFontTx/>
              <a:buNone/>
              <a:defRPr sz="4000" baseline="0">
                <a:latin typeface="Roboto Thin"/>
              </a:defRPr>
            </a:lvl4pPr>
            <a:lvl5pPr marL="1828800" indent="0">
              <a:buFontTx/>
              <a:buNone/>
              <a:defRPr sz="4000" baseline="0">
                <a:latin typeface="Roboto Thin"/>
              </a:defRPr>
            </a:lvl5pPr>
          </a:lstStyle>
          <a:p>
            <a:pPr lvl="0"/>
            <a:r>
              <a:rPr lang="es-ES" dirty="0" smtClean="0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7026833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69126" y="528530"/>
            <a:ext cx="3993974" cy="633377"/>
          </a:xfrm>
        </p:spPr>
        <p:txBody>
          <a:bodyPr anchor="b"/>
          <a:lstStyle>
            <a:lvl1pPr algn="l">
              <a:defRPr sz="1800" b="0" i="0">
                <a:latin typeface="Roboto Light"/>
                <a:ea typeface="Roboto Regular" pitchFamily="2" charset="0"/>
              </a:defRPr>
            </a:lvl1pPr>
          </a:lstStyle>
          <a:p>
            <a:r>
              <a:rPr lang="es-ES_tradnl" dirty="0"/>
              <a:t>Haga clic para modificar el estilo de título del patrón</a:t>
            </a:r>
            <a:endParaRPr lang="es-ES" dirty="0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4572000" y="16476"/>
            <a:ext cx="4572000" cy="5005137"/>
          </a:xfrm>
        </p:spPr>
        <p:txBody>
          <a:bodyPr/>
          <a:lstStyle>
            <a:lvl1pPr marL="0" indent="0">
              <a:buNone/>
              <a:defRPr sz="2880"/>
            </a:lvl1pPr>
            <a:lvl2pPr marL="411480" indent="0">
              <a:buNone/>
              <a:defRPr sz="2520"/>
            </a:lvl2pPr>
            <a:lvl3pPr marL="822960" indent="0">
              <a:buNone/>
              <a:defRPr sz="2160"/>
            </a:lvl3pPr>
            <a:lvl4pPr marL="1234440" indent="0">
              <a:buNone/>
              <a:defRPr sz="1800"/>
            </a:lvl4pPr>
            <a:lvl5pPr marL="1645920" indent="0">
              <a:buNone/>
              <a:defRPr sz="1800"/>
            </a:lvl5pPr>
            <a:lvl6pPr marL="2057400" indent="0">
              <a:buNone/>
              <a:defRPr sz="1800"/>
            </a:lvl6pPr>
            <a:lvl7pPr marL="2468880" indent="0">
              <a:buNone/>
              <a:defRPr sz="1800"/>
            </a:lvl7pPr>
            <a:lvl8pPr marL="2880360" indent="0">
              <a:buNone/>
              <a:defRPr sz="1800"/>
            </a:lvl8pPr>
            <a:lvl9pPr marL="3291840" indent="0">
              <a:buNone/>
              <a:defRPr sz="1800"/>
            </a:lvl9pPr>
          </a:lstStyle>
          <a:p>
            <a:r>
              <a:rPr lang="es-ES_tradnl" dirty="0"/>
              <a:t>Arrastre la imagen al marcador de posición o haga clic en el icono para agregarla</a:t>
            </a:r>
            <a:endParaRPr lang="es-ES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369124" y="1440824"/>
            <a:ext cx="3993974" cy="670718"/>
          </a:xfrm>
        </p:spPr>
        <p:txBody>
          <a:bodyPr/>
          <a:lstStyle>
            <a:lvl1pPr marL="0" indent="0">
              <a:buNone/>
              <a:defRPr sz="1260"/>
            </a:lvl1pPr>
            <a:lvl2pPr marL="411480" indent="0">
              <a:buNone/>
              <a:defRPr sz="1080"/>
            </a:lvl2pPr>
            <a:lvl3pPr marL="822960" indent="0">
              <a:buNone/>
              <a:defRPr sz="900"/>
            </a:lvl3pPr>
            <a:lvl4pPr marL="1234440" indent="0">
              <a:buNone/>
              <a:defRPr sz="810"/>
            </a:lvl4pPr>
            <a:lvl5pPr marL="1645920" indent="0">
              <a:buNone/>
              <a:defRPr sz="810"/>
            </a:lvl5pPr>
            <a:lvl6pPr marL="2057400" indent="0">
              <a:buNone/>
              <a:defRPr sz="810"/>
            </a:lvl6pPr>
            <a:lvl7pPr marL="2468880" indent="0">
              <a:buNone/>
              <a:defRPr sz="810"/>
            </a:lvl7pPr>
            <a:lvl8pPr marL="2880360" indent="0">
              <a:buNone/>
              <a:defRPr sz="810"/>
            </a:lvl8pPr>
            <a:lvl9pPr marL="3291840" indent="0">
              <a:buNone/>
              <a:defRPr sz="810"/>
            </a:lvl9pPr>
          </a:lstStyle>
          <a:p>
            <a:pPr lvl="0"/>
            <a:r>
              <a:rPr lang="es-ES_tradnl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57995587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90814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 userDrawn="1"/>
        </p:nvPicPr>
        <p:blipFill rotWithShape="1">
          <a:blip r:embed="rId2"/>
          <a:srcRect l="5704"/>
          <a:stretch/>
        </p:blipFill>
        <p:spPr>
          <a:xfrm>
            <a:off x="-6928" y="0"/>
            <a:ext cx="9150927" cy="4731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2460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5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314450"/>
            <a:ext cx="3977640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314450"/>
            <a:ext cx="3977640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1/24/2021</a:t>
            </a:fld>
            <a:endParaRPr lang="en-US" dirty="0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4612065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1_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5014814"/>
            <a:ext cx="9144000" cy="70018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7" name="bk object 17"/>
          <p:cNvSpPr/>
          <p:nvPr/>
        </p:nvSpPr>
        <p:spPr>
          <a:xfrm>
            <a:off x="4246257" y="5313089"/>
            <a:ext cx="0" cy="208915"/>
          </a:xfrm>
          <a:custGeom>
            <a:avLst/>
            <a:gdLst/>
            <a:ahLst/>
            <a:cxnLst/>
            <a:rect l="l" t="t" r="r" b="b"/>
            <a:pathLst>
              <a:path h="208914">
                <a:moveTo>
                  <a:pt x="0" y="0"/>
                </a:moveTo>
                <a:lnTo>
                  <a:pt x="0" y="208440"/>
                </a:lnTo>
              </a:path>
            </a:pathLst>
          </a:custGeom>
          <a:ln w="952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8" name="bk object 18"/>
          <p:cNvSpPr/>
          <p:nvPr/>
        </p:nvSpPr>
        <p:spPr>
          <a:xfrm>
            <a:off x="493052" y="12"/>
            <a:ext cx="8651240" cy="502284"/>
          </a:xfrm>
          <a:custGeom>
            <a:avLst/>
            <a:gdLst/>
            <a:ahLst/>
            <a:cxnLst/>
            <a:rect l="l" t="t" r="r" b="b"/>
            <a:pathLst>
              <a:path w="8651240" h="502284">
                <a:moveTo>
                  <a:pt x="0" y="502018"/>
                </a:moveTo>
                <a:lnTo>
                  <a:pt x="8650947" y="502018"/>
                </a:lnTo>
                <a:lnTo>
                  <a:pt x="8650947" y="0"/>
                </a:lnTo>
                <a:lnTo>
                  <a:pt x="0" y="0"/>
                </a:lnTo>
                <a:lnTo>
                  <a:pt x="0" y="502018"/>
                </a:lnTo>
                <a:close/>
              </a:path>
            </a:pathLst>
          </a:custGeom>
          <a:solidFill>
            <a:srgbClr val="C2002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pc="-5" dirty="0"/>
              <a:t>Propuestas educativas mediadas por TIC: Diseño Didáctico</a:t>
            </a:r>
            <a:r>
              <a:rPr spc="95" dirty="0"/>
              <a:t> </a:t>
            </a:r>
            <a:r>
              <a:rPr spc="-5" dirty="0"/>
              <a:t>y</a:t>
            </a:r>
          </a:p>
          <a:p>
            <a:pPr marL="910590">
              <a:lnSpc>
                <a:spcPct val="100000"/>
              </a:lnSpc>
            </a:pPr>
            <a:r>
              <a:rPr spc="-5" dirty="0"/>
              <a:t>Metodologías – Profa. </a:t>
            </a:r>
            <a:r>
              <a:rPr dirty="0"/>
              <a:t>Ana </a:t>
            </a:r>
            <a:r>
              <a:rPr spc="-5" dirty="0"/>
              <a:t>Pérez</a:t>
            </a:r>
            <a:r>
              <a:rPr spc="55" dirty="0"/>
              <a:t> </a:t>
            </a:r>
            <a:r>
              <a:rPr spc="-5" dirty="0"/>
              <a:t>Escoda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1/24/2021</a:t>
            </a:fld>
            <a:endParaRPr lang="en-US" dirty="0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25400">
              <a:lnSpc>
                <a:spcPts val="1425"/>
              </a:lnSpc>
            </a:pPr>
            <a:fld id="{81D60167-4931-47E6-BA6A-407CBD079E47}" type="slidenum">
              <a:rPr dirty="0"/>
              <a:t>‹Nº›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774207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69126" y="528530"/>
            <a:ext cx="3993974" cy="633377"/>
          </a:xfrm>
        </p:spPr>
        <p:txBody>
          <a:bodyPr anchor="b"/>
          <a:lstStyle>
            <a:lvl1pPr algn="l">
              <a:defRPr sz="1800" b="0" i="0">
                <a:latin typeface="Roboto Light"/>
                <a:ea typeface="Roboto Regular" pitchFamily="2" charset="0"/>
              </a:defRPr>
            </a:lvl1pPr>
          </a:lstStyle>
          <a:p>
            <a:r>
              <a:rPr lang="es-ES_tradnl" dirty="0"/>
              <a:t>Haga clic para modificar el estilo de título del patrón</a:t>
            </a:r>
            <a:endParaRPr lang="es-ES" dirty="0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4572000" y="16476"/>
            <a:ext cx="4572000" cy="5005137"/>
          </a:xfrm>
        </p:spPr>
        <p:txBody>
          <a:bodyPr/>
          <a:lstStyle>
            <a:lvl1pPr marL="0" indent="0">
              <a:buNone/>
              <a:defRPr sz="2880"/>
            </a:lvl1pPr>
            <a:lvl2pPr marL="411480" indent="0">
              <a:buNone/>
              <a:defRPr sz="2520"/>
            </a:lvl2pPr>
            <a:lvl3pPr marL="822960" indent="0">
              <a:buNone/>
              <a:defRPr sz="2160"/>
            </a:lvl3pPr>
            <a:lvl4pPr marL="1234440" indent="0">
              <a:buNone/>
              <a:defRPr sz="1800"/>
            </a:lvl4pPr>
            <a:lvl5pPr marL="1645920" indent="0">
              <a:buNone/>
              <a:defRPr sz="1800"/>
            </a:lvl5pPr>
            <a:lvl6pPr marL="2057400" indent="0">
              <a:buNone/>
              <a:defRPr sz="1800"/>
            </a:lvl6pPr>
            <a:lvl7pPr marL="2468880" indent="0">
              <a:buNone/>
              <a:defRPr sz="1800"/>
            </a:lvl7pPr>
            <a:lvl8pPr marL="2880360" indent="0">
              <a:buNone/>
              <a:defRPr sz="1800"/>
            </a:lvl8pPr>
            <a:lvl9pPr marL="3291840" indent="0">
              <a:buNone/>
              <a:defRPr sz="1800"/>
            </a:lvl9pPr>
          </a:lstStyle>
          <a:p>
            <a:r>
              <a:rPr lang="es-ES_tradnl"/>
              <a:t>Arrastre la imagen al marcador de posición o haga clic en el icono para agregarla</a:t>
            </a:r>
            <a:endParaRPr lang="es-ES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369124" y="1440824"/>
            <a:ext cx="3993974" cy="670718"/>
          </a:xfrm>
        </p:spPr>
        <p:txBody>
          <a:bodyPr/>
          <a:lstStyle>
            <a:lvl1pPr marL="0" indent="0">
              <a:buNone/>
              <a:defRPr sz="1260"/>
            </a:lvl1pPr>
            <a:lvl2pPr marL="411480" indent="0">
              <a:buNone/>
              <a:defRPr sz="1080"/>
            </a:lvl2pPr>
            <a:lvl3pPr marL="822960" indent="0">
              <a:buNone/>
              <a:defRPr sz="900"/>
            </a:lvl3pPr>
            <a:lvl4pPr marL="1234440" indent="0">
              <a:buNone/>
              <a:defRPr sz="810"/>
            </a:lvl4pPr>
            <a:lvl5pPr marL="1645920" indent="0">
              <a:buNone/>
              <a:defRPr sz="810"/>
            </a:lvl5pPr>
            <a:lvl6pPr marL="2057400" indent="0">
              <a:buNone/>
              <a:defRPr sz="810"/>
            </a:lvl6pPr>
            <a:lvl7pPr marL="2468880" indent="0">
              <a:buNone/>
              <a:defRPr sz="810"/>
            </a:lvl7pPr>
            <a:lvl8pPr marL="2880360" indent="0">
              <a:buNone/>
              <a:defRPr sz="810"/>
            </a:lvl8pPr>
            <a:lvl9pPr marL="3291840" indent="0">
              <a:buNone/>
              <a:defRPr sz="810"/>
            </a:lvl9pPr>
          </a:lstStyle>
          <a:p>
            <a:pPr lvl="0"/>
            <a:r>
              <a:rPr lang="es-ES_tradnl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5360135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417064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5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314450"/>
            <a:ext cx="3977640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314450"/>
            <a:ext cx="3977640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1/24/2021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041367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143000" y="935038"/>
            <a:ext cx="3811772" cy="3162041"/>
          </a:xfrm>
        </p:spPr>
        <p:txBody>
          <a:bodyPr anchor="b">
            <a:noAutofit/>
          </a:bodyPr>
          <a:lstStyle>
            <a:lvl1pPr algn="ctr">
              <a:defRPr sz="4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ES_tradnl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3048886" y="5307050"/>
            <a:ext cx="2057400" cy="303212"/>
          </a:xfrm>
        </p:spPr>
        <p:txBody>
          <a:bodyPr/>
          <a:lstStyle>
            <a:lvl1pPr>
              <a:defRPr>
                <a:latin typeface="Bahnschrift SemiBold" panose="020B0502040204020203" pitchFamily="34" charset="0"/>
              </a:defRPr>
            </a:lvl1pPr>
          </a:lstStyle>
          <a:p>
            <a:fld id="{E7C5BBF8-5061-4166-A5BF-1C0E4798C3F3}" type="slidenum">
              <a:rPr lang="es-ES_tradnl" smtClean="0"/>
              <a:pPr/>
              <a:t>‹Nº›</a:t>
            </a:fld>
            <a:endParaRPr lang="es-ES_tradnl" dirty="0"/>
          </a:p>
        </p:txBody>
      </p:sp>
      <p:pic>
        <p:nvPicPr>
          <p:cNvPr id="7" name="Imagen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287" y="4990674"/>
            <a:ext cx="2193713" cy="757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9498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_tradn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112A2-3C93-4804-A7E0-9A798BF424EA}" type="datetimeFigureOut">
              <a:rPr lang="es-ES_tradnl" smtClean="0"/>
              <a:t>24/01/2021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5BBF8-5061-4166-A5BF-1C0E4798C3F3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0340170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3888" y="1425575"/>
            <a:ext cx="7886700" cy="2376488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23888" y="3824288"/>
            <a:ext cx="7886700" cy="125095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112A2-3C93-4804-A7E0-9A798BF424EA}" type="datetimeFigureOut">
              <a:rPr lang="es-ES_tradnl" smtClean="0"/>
              <a:t>24/01/2021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5BBF8-5061-4166-A5BF-1C0E4798C3F3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155369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628650" y="1520825"/>
            <a:ext cx="3867150" cy="36274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_tradnl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648200" y="1520825"/>
            <a:ext cx="3867150" cy="36274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_tradnl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112A2-3C93-4804-A7E0-9A798BF424EA}" type="datetimeFigureOut">
              <a:rPr lang="es-ES_tradnl" smtClean="0"/>
              <a:t>24/01/2021</a:t>
            </a:fld>
            <a:endParaRPr lang="es-ES_tradn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5BBF8-5061-4166-A5BF-1C0E4798C3F3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9385847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Relationship Id="rId9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.jpg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hyperlink" Target="mailto:cvizoso@nebrija.es?subject=Aprendizaje%20MyU" TargetMode="External"/><Relationship Id="rId3" Type="http://schemas.openxmlformats.org/officeDocument/2006/relationships/slideLayout" Target="../slideLayouts/slideLayout19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21.xml"/><Relationship Id="rId4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ángulo 11"/>
          <p:cNvSpPr/>
          <p:nvPr/>
        </p:nvSpPr>
        <p:spPr>
          <a:xfrm>
            <a:off x="0" y="4746648"/>
            <a:ext cx="9144000" cy="96835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440000" tIns="1440000" rIns="1440000" bIns="1440000" rtlCol="0" anchor="ctr"/>
          <a:lstStyle/>
          <a:p>
            <a:pPr algn="ctr"/>
            <a:endParaRPr lang="es-ES" dirty="0"/>
          </a:p>
        </p:txBody>
      </p:sp>
      <p:pic>
        <p:nvPicPr>
          <p:cNvPr id="3" name="Imagen 2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8183" y="4829719"/>
            <a:ext cx="1953046" cy="674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0576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481" r:id="rId1"/>
    <p:sldLayoutId id="2147493480" r:id="rId2"/>
    <p:sldLayoutId id="2147493484" r:id="rId3"/>
    <p:sldLayoutId id="2147493510" r:id="rId4"/>
    <p:sldLayoutId id="2147493512" r:id="rId5"/>
  </p:sldLayoutIdLst>
  <p:timing>
    <p:tnLst>
      <p:par>
        <p:cTn id="1" dur="indefinite" restart="never" nodeType="tmRoot"/>
      </p:par>
    </p:tnLst>
  </p:timing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628650" y="304800"/>
            <a:ext cx="7886700" cy="1104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s-ES" dirty="0" smtClean="0"/>
              <a:t>Haga clic para modificar el estilo de título del patrón</a:t>
            </a:r>
            <a:endParaRPr lang="es-ES_tradnl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28650" y="1520825"/>
            <a:ext cx="7886700" cy="36274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_tradn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628650" y="5297488"/>
            <a:ext cx="2057400" cy="3032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7112A2-3C93-4804-A7E0-9A798BF424EA}" type="datetimeFigureOut">
              <a:rPr lang="es-ES_tradnl" smtClean="0"/>
              <a:t>24/01/2021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3028950" y="5297488"/>
            <a:ext cx="3086100" cy="3032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6457950" y="5297488"/>
            <a:ext cx="2057400" cy="3032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C5BBF8-5061-4166-A5BF-1C0E4798C3F3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1139348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489" r:id="rId1"/>
    <p:sldLayoutId id="2147493490" r:id="rId2"/>
    <p:sldLayoutId id="2147493491" r:id="rId3"/>
    <p:sldLayoutId id="2147493492" r:id="rId4"/>
    <p:sldLayoutId id="2147493493" r:id="rId5"/>
    <p:sldLayoutId id="2147493494" r:id="rId6"/>
    <p:sldLayoutId id="2147493495" r:id="rId7"/>
    <p:sldLayoutId id="2147493496" r:id="rId8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tx1"/>
          </a:solidFill>
          <a:latin typeface="Arial Black" panose="020B0A040201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_trad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457200" y="228865"/>
            <a:ext cx="8229600" cy="952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 dirty="0" smtClean="0"/>
              <a:t>Clic para editar título</a:t>
            </a:r>
            <a:endParaRPr lang="es-ES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333501"/>
            <a:ext cx="8229600" cy="34686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dirty="0" smtClean="0"/>
              <a:t>Haga clic para modificar el estilo de texto del patrón</a:t>
            </a:r>
          </a:p>
          <a:p>
            <a:pPr lvl="1"/>
            <a:r>
              <a:rPr lang="es-ES_tradnl" dirty="0" smtClean="0"/>
              <a:t>Segundo nivel</a:t>
            </a:r>
          </a:p>
          <a:p>
            <a:pPr lvl="2"/>
            <a:r>
              <a:rPr lang="es-ES_tradnl" dirty="0" smtClean="0"/>
              <a:t>Tercer nivel</a:t>
            </a:r>
          </a:p>
          <a:p>
            <a:pPr lvl="3"/>
            <a:r>
              <a:rPr lang="es-ES_tradnl" dirty="0" smtClean="0"/>
              <a:t>Cuarto nivel</a:t>
            </a:r>
          </a:p>
          <a:p>
            <a:pPr lvl="4"/>
            <a:r>
              <a:rPr lang="es-ES_tradnl" dirty="0" smtClean="0"/>
              <a:t>Quinto nivel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14815"/>
            <a:ext cx="9144000" cy="700185"/>
          </a:xfrm>
          <a:prstGeom prst="rect">
            <a:avLst/>
          </a:prstGeom>
        </p:spPr>
      </p:pic>
      <p:sp>
        <p:nvSpPr>
          <p:cNvPr id="5" name="CuadroTexto 4"/>
          <p:cNvSpPr txBox="1"/>
          <p:nvPr userDrawn="1"/>
        </p:nvSpPr>
        <p:spPr>
          <a:xfrm>
            <a:off x="4409925" y="5278863"/>
            <a:ext cx="7958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None/>
            </a:pPr>
            <a:fld id="{A8DFBB7C-5C1D-44E8-97F4-E52A8D0D2C0B}" type="slidenum">
              <a:rPr lang="es-ES" sz="1200" b="0" i="0" smtClean="0">
                <a:solidFill>
                  <a:schemeClr val="bg1"/>
                </a:solidFill>
                <a:latin typeface="Arial"/>
                <a:ea typeface="Roboto" charset="0"/>
                <a:cs typeface="Arial"/>
              </a:rPr>
              <a:pPr algn="l">
                <a:buNone/>
              </a:pPr>
              <a:t>‹Nº›</a:t>
            </a:fld>
            <a:endParaRPr lang="es-ES" sz="1200" b="0" i="0" dirty="0">
              <a:solidFill>
                <a:schemeClr val="bg1"/>
              </a:solidFill>
              <a:latin typeface="Arial"/>
              <a:ea typeface="Roboto" charset="0"/>
              <a:cs typeface="Arial"/>
            </a:endParaRPr>
          </a:p>
        </p:txBody>
      </p:sp>
      <p:cxnSp>
        <p:nvCxnSpPr>
          <p:cNvPr id="6" name="Conector recto 5"/>
          <p:cNvCxnSpPr/>
          <p:nvPr userDrawn="1"/>
        </p:nvCxnSpPr>
        <p:spPr>
          <a:xfrm>
            <a:off x="4246259" y="5313089"/>
            <a:ext cx="0" cy="208547"/>
          </a:xfrm>
          <a:prstGeom prst="line">
            <a:avLst/>
          </a:prstGeom>
          <a:ln w="9525"/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6555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468" r:id="rId1"/>
    <p:sldLayoutId id="2147493469" r:id="rId2"/>
    <p:sldLayoutId id="2147493476" r:id="rId3"/>
  </p:sldLayoutIdLst>
  <p:timing>
    <p:tnLst>
      <p:par>
        <p:cTn id="1" dur="indefinite" restart="never" nodeType="tmRoot"/>
      </p:par>
    </p:tnLst>
  </p:timing>
  <p:txStyles>
    <p:titleStyle>
      <a:lvl1pPr algn="l" defTabSz="457200" rtl="0" eaLnBrk="1" latinLnBrk="0" hangingPunct="1">
        <a:spcBef>
          <a:spcPct val="0"/>
        </a:spcBef>
        <a:buNone/>
        <a:defRPr sz="28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chemeClr val="bg1">
            <a:lumMod val="50000"/>
          </a:schemeClr>
        </a:buClr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Arial" charset="0"/>
          <a:ea typeface="Arial" charset="0"/>
          <a:cs typeface="Arial" charset="0"/>
        </a:defRPr>
      </a:lvl1pPr>
      <a:lvl2pPr marL="742950" indent="-285750" algn="l" defTabSz="457200" rtl="0" eaLnBrk="1" latinLnBrk="0" hangingPunct="1">
        <a:spcBef>
          <a:spcPct val="20000"/>
        </a:spcBef>
        <a:buClr>
          <a:schemeClr val="bg1">
            <a:lumMod val="50000"/>
          </a:schemeClr>
        </a:buClr>
        <a:buFont typeface="Wingdings" panose="05000000000000000000" pitchFamily="2" charset="2"/>
        <a:buChar char="§"/>
        <a:defRPr sz="1600" kern="1200" baseline="0">
          <a:solidFill>
            <a:schemeClr val="tx1"/>
          </a:solidFill>
          <a:latin typeface="Arial" charset="0"/>
          <a:ea typeface="Arial" charset="0"/>
          <a:cs typeface="Arial" charset="0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600" kern="1200" baseline="0">
          <a:solidFill>
            <a:schemeClr val="tx1"/>
          </a:solidFill>
          <a:latin typeface="Arial" charset="0"/>
          <a:ea typeface="Arial" charset="0"/>
          <a:cs typeface="Arial" charset="0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4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4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ángulo 11"/>
          <p:cNvSpPr/>
          <p:nvPr/>
        </p:nvSpPr>
        <p:spPr>
          <a:xfrm>
            <a:off x="0" y="4746648"/>
            <a:ext cx="9144000" cy="96835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440000" tIns="1440000" rIns="1440000" bIns="1440000" rtlCol="0" anchor="ctr"/>
          <a:lstStyle/>
          <a:p>
            <a:pPr algn="ctr"/>
            <a:endParaRPr lang="es-ES" dirty="0"/>
          </a:p>
        </p:txBody>
      </p:sp>
      <p:pic>
        <p:nvPicPr>
          <p:cNvPr id="3" name="Imagen 2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8183" y="4829719"/>
            <a:ext cx="1953046" cy="674136"/>
          </a:xfrm>
          <a:prstGeom prst="rect">
            <a:avLst/>
          </a:prstGeom>
        </p:spPr>
      </p:pic>
      <p:sp>
        <p:nvSpPr>
          <p:cNvPr id="4" name="CuadroTexto 3"/>
          <p:cNvSpPr txBox="1"/>
          <p:nvPr userDrawn="1"/>
        </p:nvSpPr>
        <p:spPr>
          <a:xfrm>
            <a:off x="4409925" y="5278863"/>
            <a:ext cx="79586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A8DFBB7C-5C1D-44E8-97F4-E52A8D0D2C0B}" type="slidenum">
              <a:rPr lang="es-ES" sz="1050" smtClean="0">
                <a:solidFill>
                  <a:schemeClr val="tx1"/>
                </a:solidFill>
                <a:ea typeface="Roboto" charset="0"/>
                <a:cs typeface="Arial"/>
              </a:rPr>
              <a:pPr algn="ctr"/>
              <a:t>‹Nº›</a:t>
            </a:fld>
            <a:endParaRPr lang="es-ES" sz="1050" dirty="0">
              <a:solidFill>
                <a:schemeClr val="tx1"/>
              </a:solidFill>
              <a:ea typeface="Roboto" charset="0"/>
              <a:cs typeface="Arial"/>
            </a:endParaRPr>
          </a:p>
        </p:txBody>
      </p:sp>
      <p:sp>
        <p:nvSpPr>
          <p:cNvPr id="2" name="CuadroTexto 1"/>
          <p:cNvSpPr txBox="1"/>
          <p:nvPr userDrawn="1"/>
        </p:nvSpPr>
        <p:spPr>
          <a:xfrm>
            <a:off x="326065" y="5136459"/>
            <a:ext cx="2558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900" dirty="0" smtClean="0">
                <a:solidFill>
                  <a:schemeClr val="bg1">
                    <a:lumMod val="50000"/>
                  </a:schemeClr>
                </a:solidFill>
              </a:rPr>
              <a:t>Prof. Dra. Clara Mª</a:t>
            </a:r>
            <a:r>
              <a:rPr lang="es-ES_tradnl" sz="900" baseline="0" dirty="0" smtClean="0">
                <a:solidFill>
                  <a:schemeClr val="bg1">
                    <a:lumMod val="50000"/>
                  </a:schemeClr>
                </a:solidFill>
              </a:rPr>
              <a:t> Vizoso</a:t>
            </a:r>
          </a:p>
          <a:p>
            <a:r>
              <a:rPr lang="es-ES_tradnl" sz="900" baseline="0" dirty="0" smtClean="0">
                <a:solidFill>
                  <a:schemeClr val="bg1">
                    <a:lumMod val="50000"/>
                  </a:schemeClr>
                </a:solidFill>
                <a:hlinkClick r:id="rId8"/>
              </a:rPr>
              <a:t>cvizoso@nebrija.es</a:t>
            </a:r>
            <a:endParaRPr lang="es-ES_tradnl" sz="9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01084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516" r:id="rId1"/>
    <p:sldLayoutId id="2147493517" r:id="rId2"/>
    <p:sldLayoutId id="2147493518" r:id="rId3"/>
    <p:sldLayoutId id="2147493519" r:id="rId4"/>
    <p:sldLayoutId id="2147493521" r:id="rId5"/>
  </p:sldLayoutIdLst>
  <p:timing>
    <p:tnLst>
      <p:par>
        <p:cTn id="1" dur="indefinite" restart="never" nodeType="tmRoot"/>
      </p:par>
    </p:tnLst>
  </p:timing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4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ubit.es/6-mejores-practicas-para-gestionar-tu-tecnologia-byod/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edtech4beginnerscom.files.wordpress.com/2016/07/byod-privacy.png?crop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8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4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14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14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g"/><Relationship Id="rId3" Type="http://schemas.openxmlformats.org/officeDocument/2006/relationships/diagramLayout" Target="../diagrams/layout7.xml"/><Relationship Id="rId7" Type="http://schemas.openxmlformats.org/officeDocument/2006/relationships/image" Target="../media/image19.jpg"/><Relationship Id="rId12" Type="http://schemas.openxmlformats.org/officeDocument/2006/relationships/hyperlink" Target="https://gesvin.files.wordpress.com/2015/10/90aplicacionesmc3b3vilesprofesores-artc3adculo-bloggesvin.jpg" TargetMode="Externa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14.xml"/><Relationship Id="rId6" Type="http://schemas.microsoft.com/office/2007/relationships/diagramDrawing" Target="../diagrams/drawing7.xml"/><Relationship Id="rId11" Type="http://schemas.openxmlformats.org/officeDocument/2006/relationships/hyperlink" Target="http://3.bp.blogspot.com/-yrzzTiL5WaY/UysdAdk0mHI/AAAAAAAAFKU/cGf5Wr4pZy4/w1200-h630-p-k-no-nu/pre_school_1.jpg" TargetMode="External"/><Relationship Id="rId5" Type="http://schemas.openxmlformats.org/officeDocument/2006/relationships/diagramColors" Target="../diagrams/colors7.xml"/><Relationship Id="rId10" Type="http://schemas.openxmlformats.org/officeDocument/2006/relationships/hyperlink" Target="https://s.hdnux.com/photos/01/05/71/30/18322982/3/rawImage.jpg" TargetMode="External"/><Relationship Id="rId4" Type="http://schemas.openxmlformats.org/officeDocument/2006/relationships/diagramQuickStyle" Target="../diagrams/quickStyle7.xml"/><Relationship Id="rId9" Type="http://schemas.openxmlformats.org/officeDocument/2006/relationships/image" Target="../media/image21.jp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Relationship Id="rId4" Type="http://schemas.openxmlformats.org/officeDocument/2006/relationships/hyperlink" Target="https://www.researchgate.net/publication/253043738_Rethinking_Teaching_for_the_Knowledge_Society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digitum.um.es/digitum/bitstream/10201/46665/1/Tesis%20Doctoral_Alfredo%20Jose%20Ramon%20Verdu.pdf" TargetMode="External"/><Relationship Id="rId1" Type="http://schemas.openxmlformats.org/officeDocument/2006/relationships/slideLayout" Target="../slideLayouts/slideLayout14.xml"/><Relationship Id="rId4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/>
        </p:nvSpPr>
        <p:spPr>
          <a:xfrm>
            <a:off x="583471" y="706772"/>
            <a:ext cx="859704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900"/>
              </a:spcAft>
            </a:pPr>
            <a:r>
              <a:rPr lang="es-ES" sz="2400" b="1" dirty="0" smtClean="0">
                <a:solidFill>
                  <a:srgbClr val="C2002F"/>
                </a:solidFill>
                <a:latin typeface="+mj-lt"/>
                <a:ea typeface="Roboto Light" pitchFamily="2" charset="0"/>
                <a:cs typeface="Roboto Black"/>
              </a:rPr>
              <a:t>UD4</a:t>
            </a:r>
            <a:r>
              <a:rPr lang="es-ES" sz="2400" b="1" dirty="0" smtClean="0">
                <a:solidFill>
                  <a:srgbClr val="C00000"/>
                </a:solidFill>
                <a:latin typeface="+mj-lt"/>
                <a:ea typeface="Roboto Light" pitchFamily="2" charset="0"/>
                <a:cs typeface="Roboto Black"/>
              </a:rPr>
              <a:t>.- </a:t>
            </a:r>
            <a:r>
              <a:rPr lang="es-ES" sz="2400" dirty="0">
                <a:latin typeface="+mj-lt"/>
              </a:rPr>
              <a:t>Proyectos de aprendizaje móvil y ubicuo: Planificación</a:t>
            </a:r>
            <a:endParaRPr lang="es-ES" sz="2400" dirty="0">
              <a:latin typeface="+mj-lt"/>
              <a:cs typeface="Roboto Black"/>
            </a:endParaRPr>
          </a:p>
        </p:txBody>
      </p:sp>
      <p:sp>
        <p:nvSpPr>
          <p:cNvPr id="4" name="Rectángulo 3"/>
          <p:cNvSpPr/>
          <p:nvPr/>
        </p:nvSpPr>
        <p:spPr>
          <a:xfrm>
            <a:off x="131617" y="5275490"/>
            <a:ext cx="554874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1600" dirty="0" smtClean="0">
                <a:solidFill>
                  <a:srgbClr val="CC3654"/>
                </a:solidFill>
                <a:latin typeface="+mj-lt"/>
                <a:ea typeface="Roboto" pitchFamily="2" charset="0"/>
              </a:rPr>
              <a:t>Facultad </a:t>
            </a:r>
            <a:r>
              <a:rPr lang="es-ES_tradnl" sz="1600" dirty="0">
                <a:solidFill>
                  <a:srgbClr val="CC3654"/>
                </a:solidFill>
                <a:latin typeface="+mj-lt"/>
                <a:ea typeface="Roboto" pitchFamily="2" charset="0"/>
              </a:rPr>
              <a:t>de Lenguas y Educación</a:t>
            </a:r>
          </a:p>
        </p:txBody>
      </p:sp>
      <p:sp>
        <p:nvSpPr>
          <p:cNvPr id="5" name="Rectángulo 4"/>
          <p:cNvSpPr/>
          <p:nvPr/>
        </p:nvSpPr>
        <p:spPr>
          <a:xfrm>
            <a:off x="131617" y="5090824"/>
            <a:ext cx="407904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1100" b="1" dirty="0">
                <a:solidFill>
                  <a:srgbClr val="CC3654"/>
                </a:solidFill>
                <a:ea typeface="Roboto" pitchFamily="2" charset="0"/>
              </a:rPr>
              <a:t>Máster en </a:t>
            </a:r>
            <a:r>
              <a:rPr lang="es-ES_tradnl" sz="1100" b="1" dirty="0" smtClean="0">
                <a:solidFill>
                  <a:srgbClr val="CC3654"/>
                </a:solidFill>
                <a:ea typeface="Roboto" pitchFamily="2" charset="0"/>
              </a:rPr>
              <a:t>TIC para </a:t>
            </a:r>
            <a:r>
              <a:rPr lang="es-ES_tradnl" sz="1100" b="1" dirty="0">
                <a:solidFill>
                  <a:srgbClr val="CC3654"/>
                </a:solidFill>
                <a:ea typeface="Roboto" pitchFamily="2" charset="0"/>
              </a:rPr>
              <a:t>la Educación y </a:t>
            </a:r>
            <a:r>
              <a:rPr lang="es-ES_tradnl" sz="1100" b="1" dirty="0" smtClean="0">
                <a:solidFill>
                  <a:srgbClr val="CC3654"/>
                </a:solidFill>
                <a:ea typeface="Roboto" pitchFamily="2" charset="0"/>
              </a:rPr>
              <a:t>Aprendizaje </a:t>
            </a:r>
            <a:r>
              <a:rPr lang="es-ES_tradnl" sz="1100" b="1" dirty="0">
                <a:solidFill>
                  <a:srgbClr val="CC3654"/>
                </a:solidFill>
                <a:ea typeface="Roboto" pitchFamily="2" charset="0"/>
              </a:rPr>
              <a:t>Digital </a:t>
            </a:r>
          </a:p>
        </p:txBody>
      </p:sp>
      <p:sp>
        <p:nvSpPr>
          <p:cNvPr id="6" name="Rectángulo 5"/>
          <p:cNvSpPr/>
          <p:nvPr/>
        </p:nvSpPr>
        <p:spPr>
          <a:xfrm>
            <a:off x="131617" y="4804573"/>
            <a:ext cx="47372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 smtClean="0">
                <a:latin typeface="+mj-lt"/>
                <a:ea typeface="Roboto" pitchFamily="2" charset="0"/>
              </a:rPr>
              <a:t>Aprendizaje móvil y ubicuo. Apps educativas</a:t>
            </a:r>
            <a:endParaRPr lang="es-ES_tradnl" dirty="0">
              <a:latin typeface="+mj-lt"/>
              <a:ea typeface="Roboto" pitchFamily="2" charset="0"/>
            </a:endParaRPr>
          </a:p>
        </p:txBody>
      </p:sp>
      <p:sp>
        <p:nvSpPr>
          <p:cNvPr id="7" name="Rectángulo 6"/>
          <p:cNvSpPr/>
          <p:nvPr/>
        </p:nvSpPr>
        <p:spPr>
          <a:xfrm>
            <a:off x="583471" y="337220"/>
            <a:ext cx="542392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700">
              <a:lnSpc>
                <a:spcPct val="100000"/>
              </a:lnSpc>
              <a:spcBef>
                <a:spcPts val="590"/>
              </a:spcBef>
            </a:pPr>
            <a:r>
              <a:rPr lang="es-ES_tradnl" sz="2400" b="1" dirty="0">
                <a:cs typeface="Arial"/>
              </a:rPr>
              <a:t>Módulo </a:t>
            </a:r>
            <a:r>
              <a:rPr lang="es-ES_tradnl" sz="2400" b="1" dirty="0" smtClean="0">
                <a:cs typeface="Arial"/>
              </a:rPr>
              <a:t>2.</a:t>
            </a:r>
            <a:r>
              <a:rPr lang="es-ES_tradnl" sz="2400" b="1" spc="-25" dirty="0" smtClean="0">
                <a:cs typeface="Arial"/>
              </a:rPr>
              <a:t> </a:t>
            </a:r>
            <a:r>
              <a:rPr lang="es-ES_tradnl" sz="2400" b="1" spc="-5" dirty="0">
                <a:cs typeface="Arial"/>
              </a:rPr>
              <a:t>Ecosistema </a:t>
            </a:r>
            <a:r>
              <a:rPr lang="es-ES_tradnl" sz="2400" b="1" spc="-5" dirty="0" smtClean="0">
                <a:cs typeface="Arial"/>
              </a:rPr>
              <a:t>m/u-learning</a:t>
            </a:r>
            <a:endParaRPr lang="es-ES_tradnl" sz="2400" dirty="0">
              <a:cs typeface="Arial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583471" y="1111840"/>
            <a:ext cx="28957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/>
              <a:t>Profesora.- Dra. Clara Mª Vizoso Martín</a:t>
            </a:r>
            <a:endParaRPr lang="es-ES_tradnl" sz="1200" dirty="0"/>
          </a:p>
        </p:txBody>
      </p:sp>
    </p:spTree>
    <p:extLst>
      <p:ext uri="{BB962C8B-B14F-4D97-AF65-F5344CB8AC3E}">
        <p14:creationId xmlns:p14="http://schemas.microsoft.com/office/powerpoint/2010/main" val="244245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ctrTitle"/>
          </p:nvPr>
        </p:nvSpPr>
        <p:spPr>
          <a:xfrm>
            <a:off x="485215" y="98725"/>
            <a:ext cx="8123396" cy="749118"/>
          </a:xfrm>
        </p:spPr>
        <p:txBody>
          <a:bodyPr>
            <a:normAutofit/>
          </a:bodyPr>
          <a:lstStyle/>
          <a:p>
            <a:pPr lvl="0"/>
            <a:r>
              <a:rPr lang="es-ES_tradnl" dirty="0">
                <a:solidFill>
                  <a:schemeClr val="bg1">
                    <a:lumMod val="50000"/>
                  </a:schemeClr>
                </a:solidFill>
              </a:rPr>
              <a:t>Diseño </a:t>
            </a:r>
            <a:r>
              <a:rPr lang="es-ES_tradnl" dirty="0" smtClean="0">
                <a:solidFill>
                  <a:schemeClr val="bg1">
                    <a:lumMod val="50000"/>
                  </a:schemeClr>
                </a:solidFill>
              </a:rPr>
              <a:t>Tecnopedagógico</a:t>
            </a:r>
            <a:r>
              <a:rPr lang="es-ES_tradnl" dirty="0">
                <a:solidFill>
                  <a:schemeClr val="bg1">
                    <a:lumMod val="50000"/>
                  </a:schemeClr>
                </a:solidFill>
              </a:rPr>
              <a:t>: Modelo ADDIE</a:t>
            </a: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"/>
          </a:p>
        </p:txBody>
      </p:sp>
      <p:sp>
        <p:nvSpPr>
          <p:cNvPr id="2" name="Rectángulo 1"/>
          <p:cNvSpPr/>
          <p:nvPr/>
        </p:nvSpPr>
        <p:spPr>
          <a:xfrm>
            <a:off x="1094632" y="4773116"/>
            <a:ext cx="7437807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s-ES" sz="900" i="1" dirty="0">
                <a:latin typeface="Arial" panose="020B0604020202020204" pitchFamily="34" charset="0"/>
                <a:ea typeface="MS PMincho"/>
                <a:cs typeface="Times New Roman" panose="02020603050405020304" pitchFamily="18" charset="0"/>
              </a:rPr>
              <a:t>Fuente: elaboración propia según ADDIE (</a:t>
            </a:r>
            <a:r>
              <a:rPr lang="es-ES" sz="900" i="1" dirty="0" err="1">
                <a:latin typeface="Arial" panose="020B0604020202020204" pitchFamily="34" charset="0"/>
                <a:ea typeface="MS PMincho"/>
                <a:cs typeface="Times New Roman" panose="02020603050405020304" pitchFamily="18" charset="0"/>
              </a:rPr>
              <a:t>Aldoobie</a:t>
            </a:r>
            <a:r>
              <a:rPr lang="es-ES" sz="900" i="1" dirty="0">
                <a:latin typeface="Arial" panose="020B0604020202020204" pitchFamily="34" charset="0"/>
                <a:ea typeface="MS PMincho"/>
                <a:cs typeface="Times New Roman" panose="02020603050405020304" pitchFamily="18" charset="0"/>
              </a:rPr>
              <a:t>, 2015) </a:t>
            </a:r>
            <a:endParaRPr lang="es-ES_tradnl" sz="900" dirty="0">
              <a:effectLst/>
              <a:latin typeface="Arial" panose="020B0604020202020204" pitchFamily="34" charset="0"/>
              <a:ea typeface="MS PMincho"/>
              <a:cs typeface="Times New Roman" panose="02020603050405020304" pitchFamily="18" charset="0"/>
            </a:endParaRPr>
          </a:p>
        </p:txBody>
      </p:sp>
      <p:pic>
        <p:nvPicPr>
          <p:cNvPr id="10" name="Imagen 9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632" y="946568"/>
            <a:ext cx="6912768" cy="3463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846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ctrTitle"/>
          </p:nvPr>
        </p:nvSpPr>
        <p:spPr>
          <a:xfrm>
            <a:off x="501512" y="128281"/>
            <a:ext cx="8123396" cy="759750"/>
          </a:xfrm>
        </p:spPr>
        <p:txBody>
          <a:bodyPr>
            <a:normAutofit fontScale="90000"/>
          </a:bodyPr>
          <a:lstStyle/>
          <a:p>
            <a:r>
              <a:rPr lang="es-ES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Fases para la implantación de un m/u- learning</a:t>
            </a:r>
          </a:p>
        </p:txBody>
      </p:sp>
      <p:sp>
        <p:nvSpPr>
          <p:cNvPr id="7" name="Rectángulo 6"/>
          <p:cNvSpPr/>
          <p:nvPr/>
        </p:nvSpPr>
        <p:spPr>
          <a:xfrm>
            <a:off x="396000" y="1855439"/>
            <a:ext cx="3168352" cy="2637710"/>
          </a:xfrm>
          <a:prstGeom prst="rect">
            <a:avLst/>
          </a:prstGeom>
          <a:solidFill>
            <a:srgbClr val="C41532"/>
          </a:solidFill>
        </p:spPr>
        <p:txBody>
          <a:bodyPr wrap="square" lIns="144000" rIns="28800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s-ES_tradnl" sz="1400" dirty="0">
                <a:solidFill>
                  <a:schemeClr val="bg1"/>
                </a:solidFill>
                <a:latin typeface="Arial" panose="020B0604020202020204" pitchFamily="34" charset="0"/>
                <a:ea typeface="MS PMincho"/>
                <a:cs typeface="Arial" panose="020B0604020202020204" pitchFamily="34" charset="0"/>
              </a:rPr>
              <a:t>Como observación recordemos que en la puesta en marcha de un proyecto de aprendizaje móvil y ubicuo es importante tener en cuenta que se trata de un proyecto educativo y que, por lo tanto, deben primar los criterios pedagógicos a los </a:t>
            </a:r>
            <a:r>
              <a:rPr lang="es-ES_tradnl" sz="1400" dirty="0" smtClean="0">
                <a:solidFill>
                  <a:schemeClr val="bg1"/>
                </a:solidFill>
                <a:latin typeface="Arial" panose="020B0604020202020204" pitchFamily="34" charset="0"/>
                <a:ea typeface="MS PMincho"/>
                <a:cs typeface="Arial" panose="020B0604020202020204" pitchFamily="34" charset="0"/>
              </a:rPr>
              <a:t>tecnológicos.</a:t>
            </a:r>
            <a:endParaRPr lang="es-ES_tradnl" sz="1000" dirty="0">
              <a:solidFill>
                <a:schemeClr val="bg1"/>
              </a:solidFill>
              <a:effectLst/>
              <a:latin typeface="Arial" panose="020B0604020202020204" pitchFamily="34" charset="0"/>
              <a:ea typeface="MS PMincho"/>
              <a:cs typeface="Times New Roman" panose="02020603050405020304" pitchFamily="18" charset="0"/>
            </a:endParaRPr>
          </a:p>
        </p:txBody>
      </p:sp>
      <p:pic>
        <p:nvPicPr>
          <p:cNvPr id="8" name="Imagen 7" descr="Wikipedia:Aviso de riesgo - Wikipedia, la enciclopedia libr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841276"/>
            <a:ext cx="952500" cy="952500"/>
          </a:xfrm>
          <a:prstGeom prst="rect">
            <a:avLst/>
          </a:prstGeom>
        </p:spPr>
      </p:pic>
      <p:graphicFrame>
        <p:nvGraphicFramePr>
          <p:cNvPr id="9" name="Diagrama 8"/>
          <p:cNvGraphicFramePr/>
          <p:nvPr>
            <p:extLst>
              <p:ext uri="{D42A27DB-BD31-4B8C-83A1-F6EECF244321}">
                <p14:modId xmlns:p14="http://schemas.microsoft.com/office/powerpoint/2010/main" val="3171208299"/>
              </p:ext>
            </p:extLst>
          </p:nvPr>
        </p:nvGraphicFramePr>
        <p:xfrm>
          <a:off x="3722920" y="984526"/>
          <a:ext cx="4920208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71763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ctrTitle"/>
          </p:nvPr>
        </p:nvSpPr>
        <p:spPr>
          <a:xfrm>
            <a:off x="158712" y="207462"/>
            <a:ext cx="8823016" cy="759750"/>
          </a:xfrm>
        </p:spPr>
        <p:txBody>
          <a:bodyPr>
            <a:normAutofit fontScale="90000"/>
          </a:bodyPr>
          <a:lstStyle/>
          <a:p>
            <a:r>
              <a:rPr lang="es-ES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Decálogo para desarrollar un proyecto m/u - learning</a:t>
            </a:r>
          </a:p>
        </p:txBody>
      </p:sp>
      <p:pic>
        <p:nvPicPr>
          <p:cNvPr id="12" name="Imagen 11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934795"/>
            <a:ext cx="7756505" cy="3979240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1744889" y="4845282"/>
            <a:ext cx="4572000" cy="238014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s-ES" sz="900" i="1" dirty="0">
                <a:latin typeface="Arial" panose="020B0604020202020204" pitchFamily="34" charset="0"/>
                <a:ea typeface="MS PMincho"/>
                <a:cs typeface="Times New Roman" panose="02020603050405020304" pitchFamily="18" charset="0"/>
              </a:rPr>
              <a:t>Fuente: Elaboración propia 2021, basado en el modelo de planificación de ADDIE.</a:t>
            </a:r>
            <a:endParaRPr lang="es-ES_tradnl" sz="900" dirty="0">
              <a:latin typeface="Arial" panose="020B0604020202020204" pitchFamily="34" charset="0"/>
              <a:ea typeface="MS PMincho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531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ítulo 1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spc="-19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Recomendaciones para los proyectos</a:t>
            </a:r>
            <a:endParaRPr lang="es-ES" spc="-19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graphicFrame>
        <p:nvGraphicFramePr>
          <p:cNvPr id="5" name="Diagrama 4"/>
          <p:cNvGraphicFramePr/>
          <p:nvPr>
            <p:extLst>
              <p:ext uri="{D42A27DB-BD31-4B8C-83A1-F6EECF244321}">
                <p14:modId xmlns:p14="http://schemas.microsoft.com/office/powerpoint/2010/main" val="590944171"/>
              </p:ext>
            </p:extLst>
          </p:nvPr>
        </p:nvGraphicFramePr>
        <p:xfrm>
          <a:off x="611560" y="1515512"/>
          <a:ext cx="7368480" cy="34887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Rectángulo 3"/>
          <p:cNvSpPr/>
          <p:nvPr/>
        </p:nvSpPr>
        <p:spPr>
          <a:xfrm>
            <a:off x="498194" y="916962"/>
            <a:ext cx="7746214" cy="584775"/>
          </a:xfrm>
          <a:prstGeom prst="rect">
            <a:avLst/>
          </a:prstGeom>
          <a:solidFill>
            <a:srgbClr val="C41532"/>
          </a:solidFill>
        </p:spPr>
        <p:txBody>
          <a:bodyPr wrap="square">
            <a:spAutoFit/>
          </a:bodyPr>
          <a:lstStyle/>
          <a:p>
            <a:r>
              <a:rPr lang="es-ES" sz="1600" i="1" dirty="0" smtClean="0">
                <a:solidFill>
                  <a:schemeClr val="bg1"/>
                </a:solidFill>
                <a:latin typeface="Arial" panose="020B0604020202020204" pitchFamily="34" charset="0"/>
                <a:ea typeface="MS PMincho"/>
                <a:cs typeface="Times New Roman" panose="02020603050405020304" pitchFamily="18" charset="0"/>
              </a:rPr>
              <a:t>Se recomienda que se </a:t>
            </a:r>
            <a:r>
              <a:rPr lang="es-ES" sz="1600" i="1" dirty="0">
                <a:solidFill>
                  <a:schemeClr val="bg1"/>
                </a:solidFill>
                <a:latin typeface="Arial" panose="020B0604020202020204" pitchFamily="34" charset="0"/>
                <a:ea typeface="MS PMincho"/>
                <a:cs typeface="Times New Roman" panose="02020603050405020304" pitchFamily="18" charset="0"/>
              </a:rPr>
              <a:t>tengan en cuenta estos 10 puntos como base para realizar un buen </a:t>
            </a:r>
            <a:r>
              <a:rPr lang="es-ES" sz="1600" i="1" dirty="0" smtClean="0">
                <a:solidFill>
                  <a:schemeClr val="bg1"/>
                </a:solidFill>
                <a:latin typeface="Arial" panose="020B0604020202020204" pitchFamily="34" charset="0"/>
                <a:ea typeface="MS PMincho"/>
                <a:cs typeface="Times New Roman" panose="02020603050405020304" pitchFamily="18" charset="0"/>
              </a:rPr>
              <a:t>proyecto y para crear contenidos se siga las reglas siguientes:</a:t>
            </a:r>
            <a:endParaRPr lang="es-ES" sz="1600" i="1" dirty="0">
              <a:solidFill>
                <a:schemeClr val="bg1"/>
              </a:solidFill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5148064" y="4764093"/>
            <a:ext cx="310109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900" b="1" i="1" dirty="0" smtClean="0"/>
              <a:t> (</a:t>
            </a:r>
            <a:r>
              <a:rPr lang="es-ES_tradnl" sz="900" b="1" i="1" dirty="0"/>
              <a:t>Universidad Politécnica de </a:t>
            </a:r>
            <a:r>
              <a:rPr lang="es-ES_tradnl" sz="900" b="1" i="1" dirty="0" smtClean="0"/>
              <a:t>Madrid, </a:t>
            </a:r>
            <a:r>
              <a:rPr lang="es-ES_tradnl" sz="900" b="1" i="1" dirty="0"/>
              <a:t>2013)</a:t>
            </a:r>
          </a:p>
          <a:p>
            <a:endParaRPr lang="es-ES" b="1" i="1" dirty="0"/>
          </a:p>
        </p:txBody>
      </p:sp>
    </p:spTree>
    <p:extLst>
      <p:ext uri="{BB962C8B-B14F-4D97-AF65-F5344CB8AC3E}">
        <p14:creationId xmlns:p14="http://schemas.microsoft.com/office/powerpoint/2010/main" val="206323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/>
          <p:cNvSpPr>
            <a:spLocks noGrp="1"/>
          </p:cNvSpPr>
          <p:nvPr>
            <p:ph type="body" sz="quarter" idx="10"/>
          </p:nvPr>
        </p:nvSpPr>
        <p:spPr>
          <a:xfrm>
            <a:off x="467544" y="121196"/>
            <a:ext cx="8424936" cy="1514734"/>
          </a:xfrm>
        </p:spPr>
        <p:txBody>
          <a:bodyPr/>
          <a:lstStyle/>
          <a:p>
            <a:r>
              <a:rPr lang="es-ES" sz="3200" dirty="0" err="1"/>
              <a:t>Bring</a:t>
            </a:r>
            <a:r>
              <a:rPr lang="es-ES" sz="3200" dirty="0"/>
              <a:t> your own device (BYOD</a:t>
            </a:r>
            <a:r>
              <a:rPr lang="es-ES" sz="3200" dirty="0" smtClean="0"/>
              <a:t>)</a:t>
            </a:r>
          </a:p>
          <a:p>
            <a:r>
              <a:rPr lang="es-ES" dirty="0"/>
              <a:t>T</a:t>
            </a:r>
            <a:r>
              <a:rPr lang="es-ES" dirty="0" smtClean="0"/>
              <a:t>rae </a:t>
            </a:r>
            <a:r>
              <a:rPr lang="es-ES" dirty="0"/>
              <a:t>tu propio </a:t>
            </a:r>
            <a:r>
              <a:rPr lang="es-ES" dirty="0" smtClean="0"/>
              <a:t>dispositivo</a:t>
            </a:r>
            <a:r>
              <a:rPr lang="es-ES" sz="2000" dirty="0" smtClean="0"/>
              <a:t>          </a:t>
            </a:r>
          </a:p>
          <a:p>
            <a:pPr algn="ctr"/>
            <a:r>
              <a:rPr lang="es-ES" sz="2400" dirty="0" smtClean="0"/>
              <a:t>  </a:t>
            </a:r>
          </a:p>
          <a:p>
            <a:r>
              <a:rPr lang="es-ES" sz="3600" dirty="0" smtClean="0"/>
              <a:t>        Contenidos</a:t>
            </a:r>
          </a:p>
          <a:p>
            <a:pPr algn="ctr"/>
            <a:endParaRPr lang="es-ES" sz="3600" dirty="0" smtClean="0"/>
          </a:p>
          <a:p>
            <a:pPr algn="ctr">
              <a:lnSpc>
                <a:spcPts val="6200"/>
              </a:lnSpc>
            </a:pPr>
            <a:endParaRPr lang="es-ES_tradnl" sz="3600" dirty="0"/>
          </a:p>
        </p:txBody>
      </p:sp>
      <p:sp>
        <p:nvSpPr>
          <p:cNvPr id="5" name="CuadroTexto 4"/>
          <p:cNvSpPr txBox="1"/>
          <p:nvPr/>
        </p:nvSpPr>
        <p:spPr>
          <a:xfrm>
            <a:off x="1547664" y="2425452"/>
            <a:ext cx="7316216" cy="178510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ts val="2200"/>
              </a:lnSpc>
              <a:buClr>
                <a:srgbClr val="C00000"/>
              </a:buClr>
              <a:buFont typeface="Arial" panose="020B0604020202020204" pitchFamily="34" charset="0"/>
              <a:buChar char="»"/>
            </a:pPr>
            <a:r>
              <a:rPr lang="es-ES" dirty="0" smtClean="0"/>
              <a:t>Antecedentes </a:t>
            </a:r>
            <a:r>
              <a:rPr lang="es-ES" dirty="0"/>
              <a:t>del BYOD</a:t>
            </a:r>
          </a:p>
          <a:p>
            <a:pPr marL="742950" lvl="1" indent="-285750">
              <a:lnSpc>
                <a:spcPts val="2200"/>
              </a:lnSpc>
              <a:buClr>
                <a:srgbClr val="C00000"/>
              </a:buClr>
              <a:buFont typeface="Arial" panose="020B0604020202020204" pitchFamily="34" charset="0"/>
              <a:buChar char="»"/>
            </a:pPr>
            <a:r>
              <a:rPr lang="es-ES" dirty="0"/>
              <a:t>Concepto</a:t>
            </a:r>
          </a:p>
          <a:p>
            <a:pPr marL="742950" lvl="1" indent="-285750">
              <a:lnSpc>
                <a:spcPts val="2200"/>
              </a:lnSpc>
              <a:buClr>
                <a:srgbClr val="C00000"/>
              </a:buClr>
              <a:buFont typeface="Arial" panose="020B0604020202020204" pitchFamily="34" charset="0"/>
              <a:buChar char="»"/>
            </a:pPr>
            <a:r>
              <a:rPr lang="es-ES" dirty="0"/>
              <a:t>Beneficios y desventajas</a:t>
            </a:r>
          </a:p>
          <a:p>
            <a:pPr marL="742950" lvl="1" indent="-285750">
              <a:lnSpc>
                <a:spcPts val="2200"/>
              </a:lnSpc>
              <a:buClr>
                <a:srgbClr val="C00000"/>
              </a:buClr>
              <a:buFont typeface="Arial" panose="020B0604020202020204" pitchFamily="34" charset="0"/>
              <a:buChar char="»"/>
            </a:pPr>
            <a:r>
              <a:rPr lang="es-ES" dirty="0" smtClean="0"/>
              <a:t>Posibles </a:t>
            </a:r>
            <a:r>
              <a:rPr lang="es-ES" dirty="0"/>
              <a:t>escenarios para la implantación</a:t>
            </a:r>
          </a:p>
          <a:p>
            <a:pPr marL="742950" lvl="1" indent="-285750">
              <a:lnSpc>
                <a:spcPts val="2200"/>
              </a:lnSpc>
              <a:buClr>
                <a:srgbClr val="C00000"/>
              </a:buClr>
              <a:buFont typeface="Arial" panose="020B0604020202020204" pitchFamily="34" charset="0"/>
              <a:buChar char="»"/>
            </a:pPr>
            <a:r>
              <a:rPr lang="es-ES" dirty="0"/>
              <a:t>Cambios según la taxonomía de SAMR en la implantación</a:t>
            </a:r>
          </a:p>
          <a:p>
            <a:pPr marL="742950" lvl="1" indent="-285750">
              <a:lnSpc>
                <a:spcPts val="2200"/>
              </a:lnSpc>
              <a:buClr>
                <a:srgbClr val="C00000"/>
              </a:buClr>
              <a:buFont typeface="Arial" panose="020B0604020202020204" pitchFamily="34" charset="0"/>
              <a:buChar char="»"/>
            </a:pPr>
            <a:r>
              <a:rPr lang="es-ES" dirty="0" smtClean="0"/>
              <a:t>Problemas y solución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30431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lipse 5"/>
          <p:cNvSpPr/>
          <p:nvPr/>
        </p:nvSpPr>
        <p:spPr>
          <a:xfrm>
            <a:off x="7688804" y="1843543"/>
            <a:ext cx="936104" cy="93610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Título 3"/>
          <p:cNvSpPr>
            <a:spLocks noGrp="1"/>
          </p:cNvSpPr>
          <p:nvPr>
            <p:ph type="ctrTitle"/>
          </p:nvPr>
        </p:nvSpPr>
        <p:spPr>
          <a:xfrm>
            <a:off x="501512" y="128281"/>
            <a:ext cx="8123396" cy="759750"/>
          </a:xfrm>
        </p:spPr>
        <p:txBody>
          <a:bodyPr>
            <a:normAutofit/>
          </a:bodyPr>
          <a:lstStyle/>
          <a:p>
            <a:r>
              <a:rPr lang="es-ES" dirty="0" smtClean="0">
                <a:solidFill>
                  <a:schemeClr val="bg1">
                    <a:lumMod val="50000"/>
                  </a:schemeClr>
                </a:solidFill>
                <a:latin typeface="+mn-lt"/>
              </a:rPr>
              <a:t>Antecedentes </a:t>
            </a:r>
            <a:r>
              <a:rPr lang="es-ES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del </a:t>
            </a:r>
            <a:r>
              <a:rPr lang="es-ES" dirty="0" smtClean="0">
                <a:solidFill>
                  <a:schemeClr val="bg1">
                    <a:lumMod val="50000"/>
                  </a:schemeClr>
                </a:solidFill>
                <a:latin typeface="+mn-lt"/>
              </a:rPr>
              <a:t>BYOD</a:t>
            </a:r>
            <a:endParaRPr lang="es-ES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1371887"/>
            <a:ext cx="6264696" cy="2815520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7804330" y="2126929"/>
            <a:ext cx="7296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smtClean="0">
                <a:solidFill>
                  <a:schemeClr val="bg1"/>
                </a:solidFill>
              </a:rPr>
              <a:t>2008</a:t>
            </a: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8" name="Elipse 7"/>
          <p:cNvSpPr/>
          <p:nvPr/>
        </p:nvSpPr>
        <p:spPr>
          <a:xfrm>
            <a:off x="5464586" y="3877466"/>
            <a:ext cx="936104" cy="93610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CuadroTexto 8"/>
          <p:cNvSpPr txBox="1"/>
          <p:nvPr/>
        </p:nvSpPr>
        <p:spPr>
          <a:xfrm>
            <a:off x="5580112" y="4160852"/>
            <a:ext cx="7296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smtClean="0">
                <a:solidFill>
                  <a:schemeClr val="bg1"/>
                </a:solidFill>
              </a:rPr>
              <a:t>2014</a:t>
            </a: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10" name="Elipse 9"/>
          <p:cNvSpPr/>
          <p:nvPr/>
        </p:nvSpPr>
        <p:spPr>
          <a:xfrm>
            <a:off x="1720170" y="1053168"/>
            <a:ext cx="936104" cy="93610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CuadroTexto 10"/>
          <p:cNvSpPr txBox="1"/>
          <p:nvPr/>
        </p:nvSpPr>
        <p:spPr>
          <a:xfrm>
            <a:off x="1835696" y="1336554"/>
            <a:ext cx="7296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smtClean="0">
                <a:solidFill>
                  <a:schemeClr val="bg1"/>
                </a:solidFill>
              </a:rPr>
              <a:t>2000</a:t>
            </a: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12" name="Elipse 11"/>
          <p:cNvSpPr/>
          <p:nvPr/>
        </p:nvSpPr>
        <p:spPr>
          <a:xfrm>
            <a:off x="2771800" y="3754688"/>
            <a:ext cx="936104" cy="93610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CuadroTexto 13"/>
          <p:cNvSpPr txBox="1"/>
          <p:nvPr/>
        </p:nvSpPr>
        <p:spPr>
          <a:xfrm>
            <a:off x="2887326" y="4038074"/>
            <a:ext cx="7296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smtClean="0">
                <a:solidFill>
                  <a:schemeClr val="bg1"/>
                </a:solidFill>
              </a:rPr>
              <a:t>1991</a:t>
            </a:r>
            <a:endParaRPr lang="es-E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347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ctrTitle"/>
          </p:nvPr>
        </p:nvSpPr>
        <p:spPr>
          <a:xfrm>
            <a:off x="494586" y="269703"/>
            <a:ext cx="8123396" cy="779059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lang="es-ES" spc="-19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Trae tu propio dispositivo: concepto</a:t>
            </a:r>
            <a:r>
              <a:rPr lang="es-ES" spc="-19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/>
            </a:r>
            <a:br>
              <a:rPr lang="es-ES" spc="-19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</a:br>
            <a:endParaRPr sz="1800" dirty="0">
              <a:latin typeface="Arial"/>
              <a:cs typeface="Arial"/>
            </a:endParaRPr>
          </a:p>
        </p:txBody>
      </p:sp>
      <p:sp>
        <p:nvSpPr>
          <p:cNvPr id="12" name="Título 3"/>
          <p:cNvSpPr txBox="1">
            <a:spLocks/>
          </p:cNvSpPr>
          <p:nvPr/>
        </p:nvSpPr>
        <p:spPr>
          <a:xfrm>
            <a:off x="899592" y="519109"/>
            <a:ext cx="8424935" cy="10593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s-ES_tradnl" sz="2000" dirty="0" smtClean="0">
                <a:solidFill>
                  <a:srgbClr val="C41532"/>
                </a:solidFill>
              </a:rPr>
              <a:t>NO ES UN MOVIMIENTO EXCLUSIVO DE LA EDUCACIÓN</a:t>
            </a:r>
            <a:endParaRPr lang="es-ES_tradnl" sz="2000" dirty="0">
              <a:solidFill>
                <a:srgbClr val="C41532"/>
              </a:solidFill>
            </a:endParaRPr>
          </a:p>
        </p:txBody>
      </p:sp>
      <p:sp>
        <p:nvSpPr>
          <p:cNvPr id="20" name="CuadroTexto 19"/>
          <p:cNvSpPr txBox="1"/>
          <p:nvPr/>
        </p:nvSpPr>
        <p:spPr>
          <a:xfrm>
            <a:off x="7926481" y="5751513"/>
            <a:ext cx="101822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100" dirty="0" smtClean="0">
                <a:latin typeface="Roboto" charset="0"/>
                <a:ea typeface="Roboto" charset="0"/>
                <a:cs typeface="Roboto" charset="0"/>
              </a:rPr>
              <a:t>Fuente: ESET</a:t>
            </a:r>
            <a:endParaRPr lang="es-ES_tradnl" sz="1100" dirty="0"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21" name="CuadroTexto 20"/>
          <p:cNvSpPr txBox="1"/>
          <p:nvPr/>
        </p:nvSpPr>
        <p:spPr>
          <a:xfrm>
            <a:off x="21534" y="5751513"/>
            <a:ext cx="12715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100" dirty="0" smtClean="0">
                <a:latin typeface="Roboto" charset="0"/>
                <a:ea typeface="Roboto" charset="0"/>
                <a:cs typeface="Roboto" charset="0"/>
              </a:rPr>
              <a:t>Fuente: </a:t>
            </a:r>
            <a:r>
              <a:rPr lang="es-ES_tradnl" sz="1100" dirty="0" err="1" smtClean="0">
                <a:latin typeface="Roboto" charset="0"/>
                <a:ea typeface="Roboto" charset="0"/>
                <a:cs typeface="Roboto" charset="0"/>
              </a:rPr>
              <a:t>datadesk</a:t>
            </a:r>
            <a:endParaRPr lang="es-ES_tradnl" sz="1100" dirty="0"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23" name="CuadroTexto 22"/>
          <p:cNvSpPr txBox="1"/>
          <p:nvPr/>
        </p:nvSpPr>
        <p:spPr>
          <a:xfrm>
            <a:off x="4479419" y="5728331"/>
            <a:ext cx="90441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100" dirty="0" smtClean="0">
                <a:latin typeface="Roboto" charset="0"/>
                <a:ea typeface="Roboto" charset="0"/>
                <a:cs typeface="Roboto" charset="0"/>
              </a:rPr>
              <a:t>Fuente: EOI</a:t>
            </a:r>
            <a:endParaRPr lang="es-ES_tradnl" sz="1100" dirty="0">
              <a:latin typeface="Roboto" charset="0"/>
              <a:ea typeface="Roboto" charset="0"/>
              <a:cs typeface="Roboto" charset="0"/>
            </a:endParaRPr>
          </a:p>
        </p:txBody>
      </p:sp>
      <p:pic>
        <p:nvPicPr>
          <p:cNvPr id="24" name="Picture 20538"/>
          <p:cNvPicPr/>
          <p:nvPr/>
        </p:nvPicPr>
        <p:blipFill>
          <a:blip r:embed="rId2"/>
          <a:stretch>
            <a:fillRect/>
          </a:stretch>
        </p:blipFill>
        <p:spPr>
          <a:xfrm>
            <a:off x="179512" y="1396776"/>
            <a:ext cx="5204322" cy="3016498"/>
          </a:xfrm>
          <a:prstGeom prst="rect">
            <a:avLst/>
          </a:prstGeom>
        </p:spPr>
      </p:pic>
      <p:sp>
        <p:nvSpPr>
          <p:cNvPr id="4" name="Rectángulo 3"/>
          <p:cNvSpPr/>
          <p:nvPr/>
        </p:nvSpPr>
        <p:spPr>
          <a:xfrm>
            <a:off x="359626" y="4641793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s-ES" sz="900" dirty="0"/>
              <a:t>Fuente: </a:t>
            </a:r>
            <a:r>
              <a:rPr lang="es-ES" sz="900" dirty="0">
                <a:hlinkClick r:id="rId3"/>
              </a:rPr>
              <a:t>https://www.nubit.es/6-mejores-practicas-para-gestionar-tu-tecnologia-byod</a:t>
            </a:r>
            <a:r>
              <a:rPr lang="es-ES" sz="900" dirty="0" smtClean="0">
                <a:hlinkClick r:id="rId3"/>
              </a:rPr>
              <a:t>/</a:t>
            </a:r>
            <a:r>
              <a:rPr lang="es-ES" sz="900" dirty="0" smtClean="0"/>
              <a:t>.</a:t>
            </a:r>
          </a:p>
          <a:p>
            <a:pPr algn="r"/>
            <a:r>
              <a:rPr lang="es-ES" sz="900" dirty="0" smtClean="0"/>
              <a:t> </a:t>
            </a:r>
            <a:r>
              <a:rPr lang="es-ES" sz="900" dirty="0"/>
              <a:t>(</a:t>
            </a:r>
            <a:r>
              <a:rPr lang="es-ES" sz="900" dirty="0" err="1"/>
              <a:t>Nubit</a:t>
            </a:r>
            <a:r>
              <a:rPr lang="es-ES" sz="900" dirty="0"/>
              <a:t> </a:t>
            </a:r>
            <a:r>
              <a:rPr lang="es-ES" sz="900" dirty="0" err="1"/>
              <a:t>Consulting</a:t>
            </a:r>
            <a:r>
              <a:rPr lang="es-ES" sz="900" dirty="0"/>
              <a:t>, 2016)</a:t>
            </a:r>
          </a:p>
        </p:txBody>
      </p:sp>
      <p:sp>
        <p:nvSpPr>
          <p:cNvPr id="5" name="Rectángulo 4"/>
          <p:cNvSpPr/>
          <p:nvPr/>
        </p:nvSpPr>
        <p:spPr>
          <a:xfrm>
            <a:off x="5395878" y="1304587"/>
            <a:ext cx="3222104" cy="32008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Bef>
                <a:spcPts val="1200"/>
              </a:spcBef>
              <a:spcAft>
                <a:spcPts val="0"/>
              </a:spcAft>
              <a:buClr>
                <a:srgbClr val="BA122B"/>
              </a:buClr>
              <a:buFont typeface="Symbol" panose="05050102010706020507" pitchFamily="18" charset="2"/>
              <a:buChar char=""/>
            </a:pPr>
            <a:r>
              <a:rPr lang="es-ES_tradnl" sz="1400" dirty="0">
                <a:solidFill>
                  <a:srgbClr val="000000"/>
                </a:solidFill>
                <a:latin typeface="Arial" panose="020B0604020202020204" pitchFamily="34" charset="0"/>
                <a:ea typeface="MS PMincho"/>
                <a:cs typeface="Roboto-Regular"/>
              </a:rPr>
              <a:t>Venimos</a:t>
            </a:r>
            <a:r>
              <a:rPr lang="es-ES_tradnl" sz="1400" dirty="0">
                <a:solidFill>
                  <a:srgbClr val="000000"/>
                </a:solidFill>
                <a:latin typeface="Arial" panose="020B0604020202020204" pitchFamily="34" charset="0"/>
                <a:ea typeface="MS PMincho"/>
                <a:cs typeface="Arial" panose="020B0604020202020204" pitchFamily="34" charset="0"/>
              </a:rPr>
              <a:t> </a:t>
            </a:r>
            <a:r>
              <a:rPr lang="es-ES_tradnl" sz="1400" dirty="0">
                <a:solidFill>
                  <a:srgbClr val="000000"/>
                </a:solidFill>
                <a:latin typeface="Arial" panose="020B0604020202020204" pitchFamily="34" charset="0"/>
                <a:ea typeface="MS PMincho"/>
                <a:cs typeface="Roboto-Regular"/>
              </a:rPr>
              <a:t>de</a:t>
            </a:r>
            <a:r>
              <a:rPr lang="es-ES_tradnl" sz="1400" dirty="0">
                <a:solidFill>
                  <a:srgbClr val="000000"/>
                </a:solidFill>
                <a:latin typeface="Arial" panose="020B0604020202020204" pitchFamily="34" charset="0"/>
                <a:ea typeface="MS PMincho"/>
                <a:cs typeface="Arial" panose="020B0604020202020204" pitchFamily="34" charset="0"/>
              </a:rPr>
              <a:t> </a:t>
            </a:r>
            <a:r>
              <a:rPr lang="es-ES_tradnl" sz="1400" dirty="0">
                <a:solidFill>
                  <a:srgbClr val="000000"/>
                </a:solidFill>
                <a:latin typeface="Arial" panose="020B0604020202020204" pitchFamily="34" charset="0"/>
                <a:ea typeface="MS PMincho"/>
                <a:cs typeface="Roboto-Regular"/>
              </a:rPr>
              <a:t>un</a:t>
            </a:r>
            <a:r>
              <a:rPr lang="es-ES_tradnl" sz="1400" dirty="0">
                <a:solidFill>
                  <a:srgbClr val="000000"/>
                </a:solidFill>
                <a:latin typeface="Arial" panose="020B0604020202020204" pitchFamily="34" charset="0"/>
                <a:ea typeface="MS PMincho"/>
                <a:cs typeface="Arial" panose="020B0604020202020204" pitchFamily="34" charset="0"/>
              </a:rPr>
              <a:t> </a:t>
            </a:r>
            <a:r>
              <a:rPr lang="es-ES_tradnl" sz="1400" dirty="0">
                <a:solidFill>
                  <a:srgbClr val="000000"/>
                </a:solidFill>
                <a:latin typeface="Arial" panose="020B0604020202020204" pitchFamily="34" charset="0"/>
                <a:ea typeface="MS PMincho"/>
                <a:cs typeface="Roboto-Regular"/>
              </a:rPr>
              <a:t>entorno</a:t>
            </a:r>
            <a:r>
              <a:rPr lang="es-ES_tradnl" sz="1400" dirty="0">
                <a:solidFill>
                  <a:srgbClr val="000000"/>
                </a:solidFill>
                <a:latin typeface="Arial" panose="020B0604020202020204" pitchFamily="34" charset="0"/>
                <a:ea typeface="MS PMincho"/>
                <a:cs typeface="Arial" panose="020B0604020202020204" pitchFamily="34" charset="0"/>
              </a:rPr>
              <a:t> </a:t>
            </a:r>
            <a:r>
              <a:rPr lang="es-ES_tradnl" sz="1400" dirty="0">
                <a:solidFill>
                  <a:srgbClr val="000000"/>
                </a:solidFill>
                <a:latin typeface="Arial" panose="020B0604020202020204" pitchFamily="34" charset="0"/>
                <a:ea typeface="MS PMincho"/>
                <a:cs typeface="Roboto-Regular"/>
              </a:rPr>
              <a:t>escolar</a:t>
            </a:r>
            <a:r>
              <a:rPr lang="es-ES_tradnl" sz="1400" dirty="0">
                <a:solidFill>
                  <a:srgbClr val="000000"/>
                </a:solidFill>
                <a:latin typeface="Arial" panose="020B0604020202020204" pitchFamily="34" charset="0"/>
                <a:ea typeface="MS PMincho"/>
                <a:cs typeface="Arial" panose="020B0604020202020204" pitchFamily="34" charset="0"/>
              </a:rPr>
              <a:t> </a:t>
            </a:r>
            <a:r>
              <a:rPr lang="es-ES_tradnl" sz="1400" dirty="0">
                <a:solidFill>
                  <a:srgbClr val="000000"/>
                </a:solidFill>
                <a:latin typeface="Arial" panose="020B0604020202020204" pitchFamily="34" charset="0"/>
                <a:ea typeface="MS PMincho"/>
                <a:cs typeface="Roboto-Regular"/>
              </a:rPr>
              <a:t>en</a:t>
            </a:r>
            <a:r>
              <a:rPr lang="es-ES_tradnl" sz="1400" dirty="0">
                <a:solidFill>
                  <a:srgbClr val="000000"/>
                </a:solidFill>
                <a:latin typeface="Arial" panose="020B0604020202020204" pitchFamily="34" charset="0"/>
                <a:ea typeface="MS PMincho"/>
                <a:cs typeface="Arial" panose="020B0604020202020204" pitchFamily="34" charset="0"/>
              </a:rPr>
              <a:t> </a:t>
            </a:r>
            <a:r>
              <a:rPr lang="es-ES_tradnl" sz="1400" dirty="0">
                <a:solidFill>
                  <a:srgbClr val="000000"/>
                </a:solidFill>
                <a:latin typeface="Arial" panose="020B0604020202020204" pitchFamily="34" charset="0"/>
                <a:ea typeface="MS PMincho"/>
                <a:cs typeface="Roboto-Regular"/>
              </a:rPr>
              <a:t>el</a:t>
            </a:r>
            <a:r>
              <a:rPr lang="es-ES_tradnl" sz="1400" dirty="0">
                <a:solidFill>
                  <a:srgbClr val="000000"/>
                </a:solidFill>
                <a:latin typeface="Arial" panose="020B0604020202020204" pitchFamily="34" charset="0"/>
                <a:ea typeface="MS PMincho"/>
                <a:cs typeface="Arial" panose="020B0604020202020204" pitchFamily="34" charset="0"/>
              </a:rPr>
              <a:t> </a:t>
            </a:r>
            <a:r>
              <a:rPr lang="es-ES_tradnl" sz="1400" dirty="0">
                <a:solidFill>
                  <a:srgbClr val="000000"/>
                </a:solidFill>
                <a:latin typeface="Arial" panose="020B0604020202020204" pitchFamily="34" charset="0"/>
                <a:ea typeface="MS PMincho"/>
                <a:cs typeface="Roboto-Regular"/>
              </a:rPr>
              <a:t>que</a:t>
            </a:r>
            <a:r>
              <a:rPr lang="es-ES_tradnl" sz="1400" dirty="0">
                <a:solidFill>
                  <a:srgbClr val="000000"/>
                </a:solidFill>
                <a:latin typeface="Arial" panose="020B0604020202020204" pitchFamily="34" charset="0"/>
                <a:ea typeface="MS PMincho"/>
                <a:cs typeface="Arial" panose="020B0604020202020204" pitchFamily="34" charset="0"/>
              </a:rPr>
              <a:t> </a:t>
            </a:r>
            <a:r>
              <a:rPr lang="es-ES_tradnl" sz="1400" dirty="0">
                <a:solidFill>
                  <a:srgbClr val="000000"/>
                </a:solidFill>
                <a:latin typeface="Arial" panose="020B0604020202020204" pitchFamily="34" charset="0"/>
                <a:ea typeface="MS PMincho"/>
                <a:cs typeface="Roboto-Regular"/>
              </a:rPr>
              <a:t>se</a:t>
            </a:r>
            <a:r>
              <a:rPr lang="es-ES_tradnl" sz="1400" dirty="0">
                <a:solidFill>
                  <a:srgbClr val="000000"/>
                </a:solidFill>
                <a:latin typeface="Arial" panose="020B0604020202020204" pitchFamily="34" charset="0"/>
                <a:ea typeface="MS PMincho"/>
                <a:cs typeface="Arial" panose="020B0604020202020204" pitchFamily="34" charset="0"/>
              </a:rPr>
              <a:t> </a:t>
            </a:r>
            <a:r>
              <a:rPr lang="es-ES_tradnl" sz="1400" dirty="0">
                <a:solidFill>
                  <a:srgbClr val="000000"/>
                </a:solidFill>
                <a:latin typeface="Arial" panose="020B0604020202020204" pitchFamily="34" charset="0"/>
                <a:ea typeface="MS PMincho"/>
                <a:cs typeface="Roboto-Regular"/>
              </a:rPr>
              <a:t>ha</a:t>
            </a:r>
            <a:r>
              <a:rPr lang="es-ES_tradnl" sz="1400" dirty="0">
                <a:solidFill>
                  <a:srgbClr val="000000"/>
                </a:solidFill>
                <a:latin typeface="Arial" panose="020B0604020202020204" pitchFamily="34" charset="0"/>
                <a:ea typeface="MS PMincho"/>
                <a:cs typeface="Arial" panose="020B0604020202020204" pitchFamily="34" charset="0"/>
              </a:rPr>
              <a:t> </a:t>
            </a:r>
            <a:r>
              <a:rPr lang="es-ES_tradnl" sz="1400" dirty="0">
                <a:solidFill>
                  <a:srgbClr val="000000"/>
                </a:solidFill>
                <a:latin typeface="Arial" panose="020B0604020202020204" pitchFamily="34" charset="0"/>
                <a:ea typeface="MS PMincho"/>
                <a:cs typeface="Roboto-Regular"/>
              </a:rPr>
              <a:t>promovido</a:t>
            </a:r>
            <a:r>
              <a:rPr lang="es-ES_tradnl" sz="1400" dirty="0">
                <a:solidFill>
                  <a:srgbClr val="000000"/>
                </a:solidFill>
                <a:latin typeface="Arial" panose="020B0604020202020204" pitchFamily="34" charset="0"/>
                <a:ea typeface="MS PMincho"/>
                <a:cs typeface="Arial" panose="020B0604020202020204" pitchFamily="34" charset="0"/>
              </a:rPr>
              <a:t> </a:t>
            </a:r>
            <a:r>
              <a:rPr lang="es-ES_tradnl" sz="1400" dirty="0">
                <a:solidFill>
                  <a:srgbClr val="000000"/>
                </a:solidFill>
                <a:latin typeface="Arial" panose="020B0604020202020204" pitchFamily="34" charset="0"/>
                <a:ea typeface="MS PMincho"/>
                <a:cs typeface="Roboto-Regular"/>
              </a:rPr>
              <a:t>el</a:t>
            </a:r>
            <a:r>
              <a:rPr lang="es-ES_tradnl" sz="1400" dirty="0">
                <a:solidFill>
                  <a:srgbClr val="000000"/>
                </a:solidFill>
                <a:latin typeface="Arial" panose="020B0604020202020204" pitchFamily="34" charset="0"/>
                <a:ea typeface="MS PMincho"/>
                <a:cs typeface="Arial" panose="020B0604020202020204" pitchFamily="34" charset="0"/>
              </a:rPr>
              <a:t> </a:t>
            </a:r>
            <a:r>
              <a:rPr lang="es-ES_tradnl" sz="1400" dirty="0">
                <a:solidFill>
                  <a:srgbClr val="000000"/>
                </a:solidFill>
                <a:latin typeface="Arial" panose="020B0604020202020204" pitchFamily="34" charset="0"/>
                <a:ea typeface="MS PMincho"/>
                <a:cs typeface="Roboto-Regular"/>
              </a:rPr>
              <a:t>modelo</a:t>
            </a:r>
            <a:r>
              <a:rPr lang="es-ES_tradnl" sz="1400" dirty="0">
                <a:solidFill>
                  <a:srgbClr val="000000"/>
                </a:solidFill>
                <a:latin typeface="Arial" panose="020B0604020202020204" pitchFamily="34" charset="0"/>
                <a:ea typeface="MS PMincho"/>
                <a:cs typeface="Arial" panose="020B0604020202020204" pitchFamily="34" charset="0"/>
              </a:rPr>
              <a:t> 1:1 </a:t>
            </a:r>
            <a:r>
              <a:rPr lang="es-ES_tradnl" sz="1400" dirty="0">
                <a:solidFill>
                  <a:srgbClr val="000000"/>
                </a:solidFill>
                <a:latin typeface="Arial" panose="020B0604020202020204" pitchFamily="34" charset="0"/>
                <a:ea typeface="MS PMincho"/>
                <a:cs typeface="Roboto-Regular"/>
              </a:rPr>
              <a:t>en</a:t>
            </a:r>
            <a:r>
              <a:rPr lang="es-ES_tradnl" sz="1400" dirty="0">
                <a:solidFill>
                  <a:srgbClr val="000000"/>
                </a:solidFill>
                <a:latin typeface="Arial" panose="020B0604020202020204" pitchFamily="34" charset="0"/>
                <a:ea typeface="MS PMincho"/>
                <a:cs typeface="Arial" panose="020B0604020202020204" pitchFamily="34" charset="0"/>
              </a:rPr>
              <a:t> </a:t>
            </a:r>
            <a:r>
              <a:rPr lang="es-ES_tradnl" sz="1400" dirty="0">
                <a:solidFill>
                  <a:srgbClr val="000000"/>
                </a:solidFill>
                <a:latin typeface="Arial" panose="020B0604020202020204" pitchFamily="34" charset="0"/>
                <a:ea typeface="MS PMincho"/>
                <a:cs typeface="Roboto-Regular"/>
              </a:rPr>
              <a:t>los</a:t>
            </a:r>
            <a:r>
              <a:rPr lang="es-ES_tradnl" sz="1400" dirty="0">
                <a:solidFill>
                  <a:srgbClr val="000000"/>
                </a:solidFill>
                <a:latin typeface="Arial" panose="020B0604020202020204" pitchFamily="34" charset="0"/>
                <a:ea typeface="MS PMincho"/>
                <a:cs typeface="Arial" panose="020B0604020202020204" pitchFamily="34" charset="0"/>
              </a:rPr>
              <a:t> </a:t>
            </a:r>
            <a:r>
              <a:rPr lang="es-ES_tradnl" sz="1400" dirty="0">
                <a:solidFill>
                  <a:srgbClr val="000000"/>
                </a:solidFill>
                <a:latin typeface="Arial" panose="020B0604020202020204" pitchFamily="34" charset="0"/>
                <a:ea typeface="MS PMincho"/>
                <a:cs typeface="Roboto-Regular"/>
              </a:rPr>
              <a:t>centros</a:t>
            </a:r>
            <a:r>
              <a:rPr lang="es-ES_tradnl" sz="1400" dirty="0">
                <a:solidFill>
                  <a:srgbClr val="000000"/>
                </a:solidFill>
                <a:latin typeface="Arial" panose="020B0604020202020204" pitchFamily="34" charset="0"/>
                <a:ea typeface="MS PMincho"/>
                <a:cs typeface="Arial" panose="020B0604020202020204" pitchFamily="34" charset="0"/>
              </a:rPr>
              <a:t> </a:t>
            </a:r>
            <a:r>
              <a:rPr lang="es-ES_tradnl" sz="1400" dirty="0">
                <a:solidFill>
                  <a:srgbClr val="000000"/>
                </a:solidFill>
                <a:latin typeface="Arial" panose="020B0604020202020204" pitchFamily="34" charset="0"/>
                <a:ea typeface="MS PMincho"/>
                <a:cs typeface="Roboto-Regular"/>
              </a:rPr>
              <a:t>escolares</a:t>
            </a:r>
          </a:p>
          <a:p>
            <a:pPr marL="342900" lvl="0" indent="-342900">
              <a:spcBef>
                <a:spcPts val="1200"/>
              </a:spcBef>
              <a:spcAft>
                <a:spcPts val="0"/>
              </a:spcAft>
              <a:buClr>
                <a:srgbClr val="BA122B"/>
              </a:buClr>
              <a:buFont typeface="Symbol" panose="05050102010706020507" pitchFamily="18" charset="2"/>
              <a:buChar char=""/>
            </a:pPr>
            <a:r>
              <a:rPr lang="es-ES_tradnl" sz="1400" dirty="0">
                <a:solidFill>
                  <a:srgbClr val="000000"/>
                </a:solidFill>
                <a:latin typeface="Arial" panose="020B0604020202020204" pitchFamily="34" charset="0"/>
                <a:ea typeface="MS PMincho"/>
                <a:cs typeface="Roboto-Regular"/>
              </a:rPr>
              <a:t>La</a:t>
            </a:r>
            <a:r>
              <a:rPr lang="es-ES_tradnl" sz="1400" dirty="0">
                <a:solidFill>
                  <a:srgbClr val="000000"/>
                </a:solidFill>
                <a:latin typeface="Arial" panose="020B0604020202020204" pitchFamily="34" charset="0"/>
                <a:ea typeface="MS PMincho"/>
                <a:cs typeface="Arial" panose="020B0604020202020204" pitchFamily="34" charset="0"/>
              </a:rPr>
              <a:t> </a:t>
            </a:r>
            <a:r>
              <a:rPr lang="es-ES_tradnl" sz="1400" dirty="0">
                <a:solidFill>
                  <a:srgbClr val="000000"/>
                </a:solidFill>
                <a:latin typeface="Arial" panose="020B0604020202020204" pitchFamily="34" charset="0"/>
                <a:ea typeface="MS PMincho"/>
                <a:cs typeface="Roboto-Regular"/>
              </a:rPr>
              <a:t>crisis</a:t>
            </a:r>
            <a:r>
              <a:rPr lang="es-ES_tradnl" sz="1400" dirty="0">
                <a:solidFill>
                  <a:srgbClr val="000000"/>
                </a:solidFill>
                <a:latin typeface="Arial" panose="020B0604020202020204" pitchFamily="34" charset="0"/>
                <a:ea typeface="MS PMincho"/>
                <a:cs typeface="Arial" panose="020B0604020202020204" pitchFamily="34" charset="0"/>
              </a:rPr>
              <a:t> </a:t>
            </a:r>
            <a:r>
              <a:rPr lang="es-ES_tradnl" sz="1400" dirty="0">
                <a:solidFill>
                  <a:srgbClr val="000000"/>
                </a:solidFill>
                <a:latin typeface="Arial" panose="020B0604020202020204" pitchFamily="34" charset="0"/>
                <a:ea typeface="MS PMincho"/>
                <a:cs typeface="Roboto-Regular"/>
              </a:rPr>
              <a:t>económica</a:t>
            </a:r>
            <a:r>
              <a:rPr lang="es-ES_tradnl" sz="1400" dirty="0">
                <a:solidFill>
                  <a:srgbClr val="000000"/>
                </a:solidFill>
                <a:latin typeface="Arial" panose="020B0604020202020204" pitchFamily="34" charset="0"/>
                <a:ea typeface="MS PMincho"/>
                <a:cs typeface="Arial" panose="020B0604020202020204" pitchFamily="34" charset="0"/>
              </a:rPr>
              <a:t> </a:t>
            </a:r>
            <a:r>
              <a:rPr lang="es-ES_tradnl" sz="1400" dirty="0">
                <a:solidFill>
                  <a:srgbClr val="000000"/>
                </a:solidFill>
                <a:latin typeface="Arial" panose="020B0604020202020204" pitchFamily="34" charset="0"/>
                <a:ea typeface="MS PMincho"/>
                <a:cs typeface="Roboto-Regular"/>
              </a:rPr>
              <a:t>hace</a:t>
            </a:r>
            <a:r>
              <a:rPr lang="es-ES_tradnl" sz="1400" dirty="0">
                <a:solidFill>
                  <a:srgbClr val="000000"/>
                </a:solidFill>
                <a:latin typeface="Arial" panose="020B0604020202020204" pitchFamily="34" charset="0"/>
                <a:ea typeface="MS PMincho"/>
                <a:cs typeface="Arial" panose="020B0604020202020204" pitchFamily="34" charset="0"/>
              </a:rPr>
              <a:t> </a:t>
            </a:r>
            <a:r>
              <a:rPr lang="es-ES_tradnl" sz="1400" dirty="0">
                <a:solidFill>
                  <a:srgbClr val="000000"/>
                </a:solidFill>
                <a:latin typeface="Arial" panose="020B0604020202020204" pitchFamily="34" charset="0"/>
                <a:ea typeface="MS PMincho"/>
                <a:cs typeface="Roboto-Regular"/>
              </a:rPr>
              <a:t>que</a:t>
            </a:r>
            <a:r>
              <a:rPr lang="es-ES_tradnl" sz="1400" dirty="0">
                <a:solidFill>
                  <a:srgbClr val="000000"/>
                </a:solidFill>
                <a:latin typeface="Arial" panose="020B0604020202020204" pitchFamily="34" charset="0"/>
                <a:ea typeface="MS PMincho"/>
                <a:cs typeface="Arial" panose="020B0604020202020204" pitchFamily="34" charset="0"/>
              </a:rPr>
              <a:t> </a:t>
            </a:r>
            <a:r>
              <a:rPr lang="es-ES_tradnl" sz="1400" dirty="0">
                <a:solidFill>
                  <a:srgbClr val="000000"/>
                </a:solidFill>
                <a:latin typeface="Arial" panose="020B0604020202020204" pitchFamily="34" charset="0"/>
                <a:ea typeface="MS PMincho"/>
                <a:cs typeface="Roboto-Regular"/>
              </a:rPr>
              <a:t>los</a:t>
            </a:r>
            <a:r>
              <a:rPr lang="es-ES_tradnl" sz="1400" dirty="0">
                <a:solidFill>
                  <a:srgbClr val="000000"/>
                </a:solidFill>
                <a:latin typeface="Arial" panose="020B0604020202020204" pitchFamily="34" charset="0"/>
                <a:ea typeface="MS PMincho"/>
                <a:cs typeface="Arial" panose="020B0604020202020204" pitchFamily="34" charset="0"/>
              </a:rPr>
              <a:t> </a:t>
            </a:r>
            <a:r>
              <a:rPr lang="es-ES_tradnl" sz="1400" dirty="0">
                <a:solidFill>
                  <a:srgbClr val="000000"/>
                </a:solidFill>
                <a:latin typeface="Arial" panose="020B0604020202020204" pitchFamily="34" charset="0"/>
                <a:ea typeface="MS PMincho"/>
                <a:cs typeface="Roboto-Regular"/>
              </a:rPr>
              <a:t>Gobiernos</a:t>
            </a:r>
            <a:r>
              <a:rPr lang="es-ES_tradnl" sz="1400" dirty="0">
                <a:solidFill>
                  <a:srgbClr val="000000"/>
                </a:solidFill>
                <a:latin typeface="Arial" panose="020B0604020202020204" pitchFamily="34" charset="0"/>
                <a:ea typeface="MS PMincho"/>
                <a:cs typeface="Arial" panose="020B0604020202020204" pitchFamily="34" charset="0"/>
              </a:rPr>
              <a:t> </a:t>
            </a:r>
            <a:r>
              <a:rPr lang="es-ES_tradnl" sz="1400" dirty="0">
                <a:solidFill>
                  <a:srgbClr val="000000"/>
                </a:solidFill>
                <a:latin typeface="Arial" panose="020B0604020202020204" pitchFamily="34" charset="0"/>
                <a:ea typeface="MS PMincho"/>
                <a:cs typeface="Roboto-Regular"/>
              </a:rPr>
              <a:t>emprendan</a:t>
            </a:r>
            <a:r>
              <a:rPr lang="es-ES_tradnl" sz="1400" dirty="0">
                <a:solidFill>
                  <a:srgbClr val="000000"/>
                </a:solidFill>
                <a:latin typeface="Arial" panose="020B0604020202020204" pitchFamily="34" charset="0"/>
                <a:ea typeface="MS PMincho"/>
                <a:cs typeface="Arial" panose="020B0604020202020204" pitchFamily="34" charset="0"/>
              </a:rPr>
              <a:t> </a:t>
            </a:r>
            <a:r>
              <a:rPr lang="es-ES_tradnl" sz="1400" dirty="0">
                <a:solidFill>
                  <a:srgbClr val="000000"/>
                </a:solidFill>
                <a:latin typeface="Arial" panose="020B0604020202020204" pitchFamily="34" charset="0"/>
                <a:ea typeface="MS PMincho"/>
                <a:cs typeface="Roboto-Regular"/>
              </a:rPr>
              <a:t>recortes</a:t>
            </a:r>
            <a:r>
              <a:rPr lang="es-ES_tradnl" sz="1400" dirty="0">
                <a:solidFill>
                  <a:srgbClr val="000000"/>
                </a:solidFill>
                <a:latin typeface="Arial" panose="020B0604020202020204" pitchFamily="34" charset="0"/>
                <a:ea typeface="MS PMincho"/>
                <a:cs typeface="Arial" panose="020B0604020202020204" pitchFamily="34" charset="0"/>
              </a:rPr>
              <a:t> </a:t>
            </a:r>
            <a:r>
              <a:rPr lang="es-ES_tradnl" sz="1400" dirty="0">
                <a:solidFill>
                  <a:srgbClr val="000000"/>
                </a:solidFill>
                <a:latin typeface="Arial" panose="020B0604020202020204" pitchFamily="34" charset="0"/>
                <a:ea typeface="MS PMincho"/>
                <a:cs typeface="Roboto-Regular"/>
              </a:rPr>
              <a:t>educativos</a:t>
            </a:r>
            <a:r>
              <a:rPr lang="es-ES_tradnl" sz="1400" dirty="0">
                <a:solidFill>
                  <a:srgbClr val="000000"/>
                </a:solidFill>
                <a:latin typeface="Arial" panose="020B0604020202020204" pitchFamily="34" charset="0"/>
                <a:ea typeface="MS PMincho"/>
                <a:cs typeface="Arial" panose="020B0604020202020204" pitchFamily="34" charset="0"/>
              </a:rPr>
              <a:t>, </a:t>
            </a:r>
            <a:r>
              <a:rPr lang="es-ES_tradnl" sz="1400" dirty="0">
                <a:solidFill>
                  <a:srgbClr val="000000"/>
                </a:solidFill>
                <a:latin typeface="Arial" panose="020B0604020202020204" pitchFamily="34" charset="0"/>
                <a:ea typeface="MS PMincho"/>
                <a:cs typeface="Roboto-Regular"/>
              </a:rPr>
              <a:t>entre</a:t>
            </a:r>
            <a:r>
              <a:rPr lang="es-ES_tradnl" sz="1400" dirty="0">
                <a:solidFill>
                  <a:srgbClr val="000000"/>
                </a:solidFill>
                <a:latin typeface="Arial" panose="020B0604020202020204" pitchFamily="34" charset="0"/>
                <a:ea typeface="MS PMincho"/>
                <a:cs typeface="Arial" panose="020B0604020202020204" pitchFamily="34" charset="0"/>
              </a:rPr>
              <a:t> </a:t>
            </a:r>
            <a:r>
              <a:rPr lang="es-ES_tradnl" sz="1400" dirty="0">
                <a:solidFill>
                  <a:srgbClr val="000000"/>
                </a:solidFill>
                <a:latin typeface="Arial" panose="020B0604020202020204" pitchFamily="34" charset="0"/>
                <a:ea typeface="MS PMincho"/>
                <a:cs typeface="Roboto-Regular"/>
              </a:rPr>
              <a:t>otros</a:t>
            </a:r>
            <a:r>
              <a:rPr lang="es-ES_tradnl" sz="1400" dirty="0">
                <a:solidFill>
                  <a:srgbClr val="000000"/>
                </a:solidFill>
                <a:latin typeface="Arial" panose="020B0604020202020204" pitchFamily="34" charset="0"/>
                <a:ea typeface="MS PMincho"/>
                <a:cs typeface="Arial" panose="020B0604020202020204" pitchFamily="34" charset="0"/>
              </a:rPr>
              <a:t>, </a:t>
            </a:r>
            <a:r>
              <a:rPr lang="es-ES_tradnl" sz="1400" dirty="0">
                <a:solidFill>
                  <a:srgbClr val="000000"/>
                </a:solidFill>
                <a:latin typeface="Arial" panose="020B0604020202020204" pitchFamily="34" charset="0"/>
                <a:ea typeface="MS PMincho"/>
                <a:cs typeface="Roboto-Regular"/>
              </a:rPr>
              <a:t>los</a:t>
            </a:r>
            <a:r>
              <a:rPr lang="es-ES_tradnl" sz="1400" dirty="0">
                <a:solidFill>
                  <a:srgbClr val="000000"/>
                </a:solidFill>
                <a:latin typeface="Arial" panose="020B0604020202020204" pitchFamily="34" charset="0"/>
                <a:ea typeface="MS PMincho"/>
                <a:cs typeface="Arial" panose="020B0604020202020204" pitchFamily="34" charset="0"/>
              </a:rPr>
              <a:t> </a:t>
            </a:r>
            <a:r>
              <a:rPr lang="es-ES_tradnl" sz="1400" dirty="0">
                <a:solidFill>
                  <a:srgbClr val="000000"/>
                </a:solidFill>
                <a:latin typeface="Arial" panose="020B0604020202020204" pitchFamily="34" charset="0"/>
                <a:ea typeface="MS PMincho"/>
                <a:cs typeface="Roboto-Regular"/>
              </a:rPr>
              <a:t>programas</a:t>
            </a:r>
            <a:r>
              <a:rPr lang="es-ES_tradnl" sz="1400" dirty="0">
                <a:solidFill>
                  <a:srgbClr val="000000"/>
                </a:solidFill>
                <a:latin typeface="Arial" panose="020B0604020202020204" pitchFamily="34" charset="0"/>
                <a:ea typeface="MS PMincho"/>
                <a:cs typeface="Arial" panose="020B0604020202020204" pitchFamily="34" charset="0"/>
              </a:rPr>
              <a:t> </a:t>
            </a:r>
            <a:r>
              <a:rPr lang="es-ES_tradnl" sz="1400" dirty="0">
                <a:solidFill>
                  <a:srgbClr val="000000"/>
                </a:solidFill>
                <a:latin typeface="Arial" panose="020B0604020202020204" pitchFamily="34" charset="0"/>
                <a:ea typeface="MS PMincho"/>
                <a:cs typeface="Roboto-Regular"/>
              </a:rPr>
              <a:t>TIC</a:t>
            </a:r>
          </a:p>
          <a:p>
            <a:pPr marL="342900" lvl="0" indent="-342900">
              <a:spcBef>
                <a:spcPts val="1200"/>
              </a:spcBef>
              <a:spcAft>
                <a:spcPts val="0"/>
              </a:spcAft>
              <a:buClr>
                <a:srgbClr val="BA122B"/>
              </a:buClr>
              <a:buFont typeface="Symbol" panose="05050102010706020507" pitchFamily="18" charset="2"/>
              <a:buChar char=""/>
            </a:pPr>
            <a:r>
              <a:rPr lang="es-ES_tradnl" sz="1400" dirty="0">
                <a:solidFill>
                  <a:srgbClr val="000000"/>
                </a:solidFill>
                <a:latin typeface="Arial" panose="020B0604020202020204" pitchFamily="34" charset="0"/>
                <a:ea typeface="MS PMincho"/>
                <a:cs typeface="Roboto-Regular"/>
              </a:rPr>
              <a:t>El</a:t>
            </a:r>
            <a:r>
              <a:rPr lang="es-ES_tradnl" sz="1400" dirty="0">
                <a:solidFill>
                  <a:srgbClr val="000000"/>
                </a:solidFill>
                <a:latin typeface="Arial" panose="020B0604020202020204" pitchFamily="34" charset="0"/>
                <a:ea typeface="MS PMincho"/>
                <a:cs typeface="Arial" panose="020B0604020202020204" pitchFamily="34" charset="0"/>
              </a:rPr>
              <a:t> </a:t>
            </a:r>
            <a:r>
              <a:rPr lang="es-ES_tradnl" sz="1400" dirty="0">
                <a:solidFill>
                  <a:srgbClr val="000000"/>
                </a:solidFill>
                <a:latin typeface="Arial" panose="020B0604020202020204" pitchFamily="34" charset="0"/>
                <a:ea typeface="MS PMincho"/>
                <a:cs typeface="Roboto-Regular"/>
              </a:rPr>
              <a:t>precio</a:t>
            </a:r>
            <a:r>
              <a:rPr lang="es-ES_tradnl" sz="1400" dirty="0">
                <a:solidFill>
                  <a:srgbClr val="000000"/>
                </a:solidFill>
                <a:latin typeface="Arial" panose="020B0604020202020204" pitchFamily="34" charset="0"/>
                <a:ea typeface="MS PMincho"/>
                <a:cs typeface="Arial" panose="020B0604020202020204" pitchFamily="34" charset="0"/>
              </a:rPr>
              <a:t> </a:t>
            </a:r>
            <a:r>
              <a:rPr lang="es-ES_tradnl" sz="1400" dirty="0">
                <a:solidFill>
                  <a:srgbClr val="000000"/>
                </a:solidFill>
                <a:latin typeface="Arial" panose="020B0604020202020204" pitchFamily="34" charset="0"/>
                <a:ea typeface="MS PMincho"/>
                <a:cs typeface="Roboto-Regular"/>
              </a:rPr>
              <a:t>de</a:t>
            </a:r>
            <a:r>
              <a:rPr lang="es-ES_tradnl" sz="1400" dirty="0">
                <a:solidFill>
                  <a:srgbClr val="000000"/>
                </a:solidFill>
                <a:latin typeface="Arial" panose="020B0604020202020204" pitchFamily="34" charset="0"/>
                <a:ea typeface="MS PMincho"/>
                <a:cs typeface="Arial" panose="020B0604020202020204" pitchFamily="34" charset="0"/>
              </a:rPr>
              <a:t> </a:t>
            </a:r>
            <a:r>
              <a:rPr lang="es-ES_tradnl" sz="1400" dirty="0">
                <a:solidFill>
                  <a:srgbClr val="000000"/>
                </a:solidFill>
                <a:latin typeface="Arial" panose="020B0604020202020204" pitchFamily="34" charset="0"/>
                <a:ea typeface="MS PMincho"/>
                <a:cs typeface="Roboto-Regular"/>
              </a:rPr>
              <a:t>los</a:t>
            </a:r>
            <a:r>
              <a:rPr lang="es-ES_tradnl" sz="1400" dirty="0">
                <a:solidFill>
                  <a:srgbClr val="000000"/>
                </a:solidFill>
                <a:latin typeface="Arial" panose="020B0604020202020204" pitchFamily="34" charset="0"/>
                <a:ea typeface="MS PMincho"/>
                <a:cs typeface="Arial" panose="020B0604020202020204" pitchFamily="34" charset="0"/>
              </a:rPr>
              <a:t> </a:t>
            </a:r>
            <a:r>
              <a:rPr lang="es-ES_tradnl" sz="1400" dirty="0">
                <a:solidFill>
                  <a:srgbClr val="000000"/>
                </a:solidFill>
                <a:latin typeface="Arial" panose="020B0604020202020204" pitchFamily="34" charset="0"/>
                <a:ea typeface="MS PMincho"/>
                <a:cs typeface="Roboto-Regular"/>
              </a:rPr>
              <a:t>recursos</a:t>
            </a:r>
            <a:r>
              <a:rPr lang="es-ES_tradnl" sz="1400" dirty="0">
                <a:solidFill>
                  <a:srgbClr val="000000"/>
                </a:solidFill>
                <a:latin typeface="Arial" panose="020B0604020202020204" pitchFamily="34" charset="0"/>
                <a:ea typeface="MS PMincho"/>
                <a:cs typeface="Arial" panose="020B0604020202020204" pitchFamily="34" charset="0"/>
              </a:rPr>
              <a:t> </a:t>
            </a:r>
            <a:r>
              <a:rPr lang="es-ES_tradnl" sz="1400" dirty="0">
                <a:solidFill>
                  <a:srgbClr val="000000"/>
                </a:solidFill>
                <a:latin typeface="Arial" panose="020B0604020202020204" pitchFamily="34" charset="0"/>
                <a:ea typeface="MS PMincho"/>
                <a:cs typeface="Roboto-Regular"/>
              </a:rPr>
              <a:t>tecnológicos</a:t>
            </a:r>
            <a:r>
              <a:rPr lang="es-ES_tradnl" sz="1400" dirty="0">
                <a:solidFill>
                  <a:srgbClr val="000000"/>
                </a:solidFill>
                <a:latin typeface="Arial" panose="020B0604020202020204" pitchFamily="34" charset="0"/>
                <a:ea typeface="MS PMincho"/>
                <a:cs typeface="Arial" panose="020B0604020202020204" pitchFamily="34" charset="0"/>
              </a:rPr>
              <a:t> </a:t>
            </a:r>
            <a:r>
              <a:rPr lang="es-ES_tradnl" sz="1400" dirty="0">
                <a:solidFill>
                  <a:srgbClr val="000000"/>
                </a:solidFill>
                <a:latin typeface="Arial" panose="020B0604020202020204" pitchFamily="34" charset="0"/>
                <a:ea typeface="MS PMincho"/>
                <a:cs typeface="Roboto-Regular"/>
              </a:rPr>
              <a:t>se</a:t>
            </a:r>
            <a:r>
              <a:rPr lang="es-ES_tradnl" sz="1400" dirty="0">
                <a:solidFill>
                  <a:srgbClr val="000000"/>
                </a:solidFill>
                <a:latin typeface="Arial" panose="020B0604020202020204" pitchFamily="34" charset="0"/>
                <a:ea typeface="MS PMincho"/>
                <a:cs typeface="Arial" panose="020B0604020202020204" pitchFamily="34" charset="0"/>
              </a:rPr>
              <a:t> </a:t>
            </a:r>
            <a:r>
              <a:rPr lang="es-ES_tradnl" sz="1400" dirty="0">
                <a:solidFill>
                  <a:srgbClr val="000000"/>
                </a:solidFill>
                <a:latin typeface="Arial" panose="020B0604020202020204" pitchFamily="34" charset="0"/>
                <a:ea typeface="MS PMincho"/>
                <a:cs typeface="Roboto-Regular"/>
              </a:rPr>
              <a:t>ha</a:t>
            </a:r>
            <a:r>
              <a:rPr lang="es-ES_tradnl" sz="1400" dirty="0">
                <a:solidFill>
                  <a:srgbClr val="000000"/>
                </a:solidFill>
                <a:latin typeface="Arial" panose="020B0604020202020204" pitchFamily="34" charset="0"/>
                <a:ea typeface="MS PMincho"/>
                <a:cs typeface="Arial" panose="020B0604020202020204" pitchFamily="34" charset="0"/>
              </a:rPr>
              <a:t> </a:t>
            </a:r>
            <a:r>
              <a:rPr lang="es-ES_tradnl" sz="1400" dirty="0">
                <a:solidFill>
                  <a:srgbClr val="000000"/>
                </a:solidFill>
                <a:latin typeface="Arial" panose="020B0604020202020204" pitchFamily="34" charset="0"/>
                <a:ea typeface="MS PMincho"/>
                <a:cs typeface="Roboto-Regular"/>
              </a:rPr>
              <a:t>reducido</a:t>
            </a:r>
            <a:r>
              <a:rPr lang="es-ES_tradnl" sz="1400" dirty="0">
                <a:solidFill>
                  <a:srgbClr val="000000"/>
                </a:solidFill>
                <a:latin typeface="Arial" panose="020B0604020202020204" pitchFamily="34" charset="0"/>
                <a:ea typeface="MS PMincho"/>
                <a:cs typeface="Arial" panose="020B0604020202020204" pitchFamily="34" charset="0"/>
              </a:rPr>
              <a:t> </a:t>
            </a:r>
            <a:r>
              <a:rPr lang="es-ES_tradnl" sz="1400" dirty="0">
                <a:solidFill>
                  <a:srgbClr val="000000"/>
                </a:solidFill>
                <a:latin typeface="Arial" panose="020B0604020202020204" pitchFamily="34" charset="0"/>
                <a:ea typeface="MS PMincho"/>
                <a:cs typeface="Roboto-Regular"/>
              </a:rPr>
              <a:t>mucho</a:t>
            </a:r>
            <a:r>
              <a:rPr lang="es-ES_tradnl" sz="1400" dirty="0">
                <a:solidFill>
                  <a:srgbClr val="000000"/>
                </a:solidFill>
                <a:latin typeface="Arial" panose="020B0604020202020204" pitchFamily="34" charset="0"/>
                <a:ea typeface="MS PMincho"/>
                <a:cs typeface="Arial" panose="020B0604020202020204" pitchFamily="34" charset="0"/>
              </a:rPr>
              <a:t> </a:t>
            </a:r>
            <a:r>
              <a:rPr lang="es-ES_tradnl" sz="1400" dirty="0">
                <a:solidFill>
                  <a:srgbClr val="000000"/>
                </a:solidFill>
                <a:latin typeface="Arial" panose="020B0604020202020204" pitchFamily="34" charset="0"/>
                <a:ea typeface="MS PMincho"/>
                <a:cs typeface="Roboto-Regular"/>
              </a:rPr>
              <a:t>en</a:t>
            </a:r>
            <a:r>
              <a:rPr lang="es-ES_tradnl" sz="1400" dirty="0">
                <a:solidFill>
                  <a:srgbClr val="000000"/>
                </a:solidFill>
                <a:latin typeface="Arial" panose="020B0604020202020204" pitchFamily="34" charset="0"/>
                <a:ea typeface="MS PMincho"/>
                <a:cs typeface="Arial" panose="020B0604020202020204" pitchFamily="34" charset="0"/>
              </a:rPr>
              <a:t> </a:t>
            </a:r>
            <a:r>
              <a:rPr lang="es-ES_tradnl" sz="1400" dirty="0">
                <a:solidFill>
                  <a:srgbClr val="000000"/>
                </a:solidFill>
                <a:latin typeface="Arial" panose="020B0604020202020204" pitchFamily="34" charset="0"/>
                <a:ea typeface="MS PMincho"/>
                <a:cs typeface="Roboto-Regular"/>
              </a:rPr>
              <a:t>los</a:t>
            </a:r>
            <a:r>
              <a:rPr lang="es-ES_tradnl" sz="1400" dirty="0">
                <a:solidFill>
                  <a:srgbClr val="000000"/>
                </a:solidFill>
                <a:latin typeface="Arial" panose="020B0604020202020204" pitchFamily="34" charset="0"/>
                <a:ea typeface="MS PMincho"/>
                <a:cs typeface="Arial" panose="020B0604020202020204" pitchFamily="34" charset="0"/>
              </a:rPr>
              <a:t> </a:t>
            </a:r>
            <a:r>
              <a:rPr lang="es-ES_tradnl" sz="1400" dirty="0">
                <a:solidFill>
                  <a:srgbClr val="000000"/>
                </a:solidFill>
                <a:latin typeface="Arial" panose="020B0604020202020204" pitchFamily="34" charset="0"/>
                <a:ea typeface="MS PMincho"/>
                <a:cs typeface="Roboto-Regular"/>
              </a:rPr>
              <a:t>últimos</a:t>
            </a:r>
            <a:r>
              <a:rPr lang="es-ES_tradnl" sz="1400" dirty="0">
                <a:solidFill>
                  <a:srgbClr val="000000"/>
                </a:solidFill>
                <a:latin typeface="Arial" panose="020B0604020202020204" pitchFamily="34" charset="0"/>
                <a:ea typeface="MS PMincho"/>
                <a:cs typeface="Arial" panose="020B0604020202020204" pitchFamily="34" charset="0"/>
              </a:rPr>
              <a:t> </a:t>
            </a:r>
            <a:r>
              <a:rPr lang="es-ES_tradnl" sz="1400" dirty="0">
                <a:solidFill>
                  <a:srgbClr val="000000"/>
                </a:solidFill>
                <a:latin typeface="Arial" panose="020B0604020202020204" pitchFamily="34" charset="0"/>
                <a:ea typeface="MS PMincho"/>
                <a:cs typeface="Roboto-Regular"/>
              </a:rPr>
              <a:t>años</a:t>
            </a:r>
            <a:r>
              <a:rPr lang="es-ES_tradnl" sz="1400" dirty="0">
                <a:solidFill>
                  <a:srgbClr val="000000"/>
                </a:solidFill>
                <a:latin typeface="Arial" panose="020B0604020202020204" pitchFamily="34" charset="0"/>
                <a:ea typeface="MS PMincho"/>
                <a:cs typeface="Arial" panose="020B0604020202020204" pitchFamily="34" charset="0"/>
              </a:rPr>
              <a:t> </a:t>
            </a:r>
            <a:r>
              <a:rPr lang="es-ES_tradnl" sz="1400" dirty="0">
                <a:solidFill>
                  <a:srgbClr val="000000"/>
                </a:solidFill>
                <a:latin typeface="Arial" panose="020B0604020202020204" pitchFamily="34" charset="0"/>
                <a:ea typeface="MS PMincho"/>
                <a:cs typeface="Roboto-Regular"/>
              </a:rPr>
              <a:t>por</a:t>
            </a:r>
            <a:r>
              <a:rPr lang="es-ES_tradnl" sz="1400" dirty="0">
                <a:solidFill>
                  <a:srgbClr val="000000"/>
                </a:solidFill>
                <a:latin typeface="Arial" panose="020B0604020202020204" pitchFamily="34" charset="0"/>
                <a:ea typeface="MS PMincho"/>
                <a:cs typeface="Arial" panose="020B0604020202020204" pitchFamily="34" charset="0"/>
              </a:rPr>
              <a:t> </a:t>
            </a:r>
            <a:r>
              <a:rPr lang="es-ES_tradnl" sz="1400" dirty="0">
                <a:solidFill>
                  <a:srgbClr val="000000"/>
                </a:solidFill>
                <a:latin typeface="Arial" panose="020B0604020202020204" pitchFamily="34" charset="0"/>
                <a:ea typeface="MS PMincho"/>
                <a:cs typeface="Roboto-Regular"/>
              </a:rPr>
              <a:t>lo</a:t>
            </a:r>
            <a:r>
              <a:rPr lang="es-ES_tradnl" sz="1400" dirty="0">
                <a:solidFill>
                  <a:srgbClr val="000000"/>
                </a:solidFill>
                <a:latin typeface="Arial" panose="020B0604020202020204" pitchFamily="34" charset="0"/>
                <a:ea typeface="MS PMincho"/>
                <a:cs typeface="Arial" panose="020B0604020202020204" pitchFamily="34" charset="0"/>
              </a:rPr>
              <a:t> </a:t>
            </a:r>
            <a:r>
              <a:rPr lang="es-ES_tradnl" sz="1400" dirty="0">
                <a:solidFill>
                  <a:srgbClr val="000000"/>
                </a:solidFill>
                <a:latin typeface="Arial" panose="020B0604020202020204" pitchFamily="34" charset="0"/>
                <a:ea typeface="MS PMincho"/>
                <a:cs typeface="Roboto-Regular"/>
              </a:rPr>
              <a:t>que</a:t>
            </a:r>
            <a:r>
              <a:rPr lang="es-ES_tradnl" sz="1400" dirty="0">
                <a:solidFill>
                  <a:srgbClr val="000000"/>
                </a:solidFill>
                <a:latin typeface="Arial" panose="020B0604020202020204" pitchFamily="34" charset="0"/>
                <a:ea typeface="MS PMincho"/>
                <a:cs typeface="Arial" panose="020B0604020202020204" pitchFamily="34" charset="0"/>
              </a:rPr>
              <a:t> </a:t>
            </a:r>
            <a:r>
              <a:rPr lang="es-ES_tradnl" sz="1400" dirty="0">
                <a:solidFill>
                  <a:srgbClr val="000000"/>
                </a:solidFill>
                <a:latin typeface="Arial" panose="020B0604020202020204" pitchFamily="34" charset="0"/>
                <a:ea typeface="MS PMincho"/>
                <a:cs typeface="Roboto-Regular"/>
              </a:rPr>
              <a:t>muchos</a:t>
            </a:r>
            <a:r>
              <a:rPr lang="es-ES_tradnl" sz="1400" dirty="0">
                <a:solidFill>
                  <a:srgbClr val="000000"/>
                </a:solidFill>
                <a:latin typeface="Arial" panose="020B0604020202020204" pitchFamily="34" charset="0"/>
                <a:ea typeface="MS PMincho"/>
                <a:cs typeface="Arial" panose="020B0604020202020204" pitchFamily="34" charset="0"/>
              </a:rPr>
              <a:t> </a:t>
            </a:r>
            <a:r>
              <a:rPr lang="es-ES_tradnl" sz="1400" dirty="0">
                <a:solidFill>
                  <a:srgbClr val="000000"/>
                </a:solidFill>
                <a:latin typeface="Arial" panose="020B0604020202020204" pitchFamily="34" charset="0"/>
                <a:ea typeface="MS PMincho"/>
                <a:cs typeface="Roboto-Regular"/>
              </a:rPr>
              <a:t>de</a:t>
            </a:r>
            <a:r>
              <a:rPr lang="es-ES_tradnl" sz="1400" dirty="0">
                <a:solidFill>
                  <a:srgbClr val="000000"/>
                </a:solidFill>
                <a:latin typeface="Arial" panose="020B0604020202020204" pitchFamily="34" charset="0"/>
                <a:ea typeface="MS PMincho"/>
                <a:cs typeface="Arial" panose="020B0604020202020204" pitchFamily="34" charset="0"/>
              </a:rPr>
              <a:t> </a:t>
            </a:r>
            <a:r>
              <a:rPr lang="es-ES_tradnl" sz="1400" dirty="0">
                <a:solidFill>
                  <a:srgbClr val="000000"/>
                </a:solidFill>
                <a:latin typeface="Arial" panose="020B0604020202020204" pitchFamily="34" charset="0"/>
                <a:ea typeface="MS PMincho"/>
                <a:cs typeface="Roboto-Regular"/>
              </a:rPr>
              <a:t>los</a:t>
            </a:r>
            <a:r>
              <a:rPr lang="es-ES_tradnl" sz="1400" dirty="0">
                <a:solidFill>
                  <a:srgbClr val="000000"/>
                </a:solidFill>
                <a:latin typeface="Arial" panose="020B0604020202020204" pitchFamily="34" charset="0"/>
                <a:ea typeface="MS PMincho"/>
                <a:cs typeface="Arial" panose="020B0604020202020204" pitchFamily="34" charset="0"/>
              </a:rPr>
              <a:t> </a:t>
            </a:r>
            <a:r>
              <a:rPr lang="es-ES_tradnl" sz="1400" dirty="0">
                <a:solidFill>
                  <a:srgbClr val="000000"/>
                </a:solidFill>
                <a:latin typeface="Arial" panose="020B0604020202020204" pitchFamily="34" charset="0"/>
                <a:ea typeface="MS PMincho"/>
                <a:cs typeface="Roboto-Regular"/>
              </a:rPr>
              <a:t>estudiantes</a:t>
            </a:r>
            <a:r>
              <a:rPr lang="es-ES_tradnl" sz="1400" dirty="0">
                <a:solidFill>
                  <a:srgbClr val="000000"/>
                </a:solidFill>
                <a:latin typeface="Arial" panose="020B0604020202020204" pitchFamily="34" charset="0"/>
                <a:ea typeface="MS PMincho"/>
                <a:cs typeface="Arial" panose="020B0604020202020204" pitchFamily="34" charset="0"/>
              </a:rPr>
              <a:t> </a:t>
            </a:r>
            <a:r>
              <a:rPr lang="es-ES_tradnl" sz="1400" dirty="0">
                <a:solidFill>
                  <a:srgbClr val="000000"/>
                </a:solidFill>
                <a:latin typeface="Arial" panose="020B0604020202020204" pitchFamily="34" charset="0"/>
                <a:ea typeface="MS PMincho"/>
                <a:cs typeface="Roboto-Regular"/>
              </a:rPr>
              <a:t>disponen</a:t>
            </a:r>
            <a:r>
              <a:rPr lang="es-ES_tradnl" sz="1400" dirty="0">
                <a:solidFill>
                  <a:srgbClr val="000000"/>
                </a:solidFill>
                <a:latin typeface="Arial" panose="020B0604020202020204" pitchFamily="34" charset="0"/>
                <a:ea typeface="MS PMincho"/>
                <a:cs typeface="Arial" panose="020B0604020202020204" pitchFamily="34" charset="0"/>
              </a:rPr>
              <a:t> </a:t>
            </a:r>
            <a:r>
              <a:rPr lang="es-ES_tradnl" sz="1400" dirty="0">
                <a:solidFill>
                  <a:srgbClr val="000000"/>
                </a:solidFill>
                <a:latin typeface="Arial" panose="020B0604020202020204" pitchFamily="34" charset="0"/>
                <a:ea typeface="MS PMincho"/>
                <a:cs typeface="Roboto-Regular"/>
              </a:rPr>
              <a:t>de</a:t>
            </a:r>
            <a:r>
              <a:rPr lang="es-ES_tradnl" sz="1400" dirty="0">
                <a:solidFill>
                  <a:srgbClr val="000000"/>
                </a:solidFill>
                <a:latin typeface="Arial" panose="020B0604020202020204" pitchFamily="34" charset="0"/>
                <a:ea typeface="MS PMincho"/>
                <a:cs typeface="Arial" panose="020B0604020202020204" pitchFamily="34" charset="0"/>
              </a:rPr>
              <a:t> </a:t>
            </a:r>
            <a:r>
              <a:rPr lang="es-ES_tradnl" sz="1400" dirty="0">
                <a:solidFill>
                  <a:srgbClr val="000000"/>
                </a:solidFill>
                <a:latin typeface="Arial" panose="020B0604020202020204" pitchFamily="34" charset="0"/>
                <a:ea typeface="MS PMincho"/>
                <a:cs typeface="Roboto-Regular"/>
              </a:rPr>
              <a:t>dispositivos</a:t>
            </a:r>
            <a:r>
              <a:rPr lang="es-ES_tradnl" sz="1400" dirty="0">
                <a:solidFill>
                  <a:srgbClr val="000000"/>
                </a:solidFill>
                <a:latin typeface="Arial" panose="020B0604020202020204" pitchFamily="34" charset="0"/>
                <a:ea typeface="MS PMincho"/>
                <a:cs typeface="Arial" panose="020B0604020202020204" pitchFamily="34" charset="0"/>
              </a:rPr>
              <a:t> </a:t>
            </a:r>
            <a:r>
              <a:rPr lang="es-ES_tradnl" sz="1400" dirty="0">
                <a:solidFill>
                  <a:srgbClr val="000000"/>
                </a:solidFill>
                <a:latin typeface="Arial" panose="020B0604020202020204" pitchFamily="34" charset="0"/>
                <a:ea typeface="MS PMincho"/>
                <a:cs typeface="Roboto-Regular"/>
              </a:rPr>
              <a:t>electrónicos</a:t>
            </a:r>
            <a:r>
              <a:rPr lang="es-ES_tradnl" sz="1400" dirty="0">
                <a:solidFill>
                  <a:srgbClr val="000000"/>
                </a:solidFill>
                <a:latin typeface="Arial" panose="020B0604020202020204" pitchFamily="34" charset="0"/>
                <a:ea typeface="MS PMincho"/>
                <a:cs typeface="Arial" panose="020B0604020202020204" pitchFamily="34" charset="0"/>
              </a:rPr>
              <a:t> </a:t>
            </a:r>
            <a:r>
              <a:rPr lang="es-ES_tradnl" sz="1400" dirty="0">
                <a:solidFill>
                  <a:srgbClr val="000000"/>
                </a:solidFill>
                <a:latin typeface="Arial" panose="020B0604020202020204" pitchFamily="34" charset="0"/>
                <a:ea typeface="MS PMincho"/>
                <a:cs typeface="Roboto-Regular"/>
              </a:rPr>
              <a:t>en</a:t>
            </a:r>
            <a:r>
              <a:rPr lang="es-ES_tradnl" sz="1400" dirty="0">
                <a:solidFill>
                  <a:srgbClr val="000000"/>
                </a:solidFill>
                <a:latin typeface="Arial" panose="020B0604020202020204" pitchFamily="34" charset="0"/>
                <a:ea typeface="MS PMincho"/>
                <a:cs typeface="Arial" panose="020B0604020202020204" pitchFamily="34" charset="0"/>
              </a:rPr>
              <a:t> </a:t>
            </a:r>
            <a:r>
              <a:rPr lang="es-ES_tradnl" sz="1400" dirty="0">
                <a:solidFill>
                  <a:srgbClr val="000000"/>
                </a:solidFill>
                <a:latin typeface="Arial" panose="020B0604020202020204" pitchFamily="34" charset="0"/>
                <a:ea typeface="MS PMincho"/>
                <a:cs typeface="Roboto-Regular"/>
              </a:rPr>
              <a:t>casa</a:t>
            </a:r>
            <a:r>
              <a:rPr lang="es-ES_tradnl" sz="1400" dirty="0">
                <a:solidFill>
                  <a:srgbClr val="000000"/>
                </a:solidFill>
                <a:latin typeface="Arial" panose="020B0604020202020204" pitchFamily="34" charset="0"/>
                <a:ea typeface="MS PMincho"/>
                <a:cs typeface="Arial" panose="020B0604020202020204" pitchFamily="34" charset="0"/>
              </a:rPr>
              <a:t>.</a:t>
            </a:r>
            <a:endParaRPr lang="es-ES_tradnl" sz="1400" dirty="0">
              <a:solidFill>
                <a:srgbClr val="000000"/>
              </a:solidFill>
              <a:latin typeface="Arial" panose="020B0604020202020204" pitchFamily="34" charset="0"/>
              <a:ea typeface="MS PMincho"/>
              <a:cs typeface="Roboto-Regular"/>
            </a:endParaRPr>
          </a:p>
        </p:txBody>
      </p:sp>
    </p:spTree>
    <p:extLst>
      <p:ext uri="{BB962C8B-B14F-4D97-AF65-F5344CB8AC3E}">
        <p14:creationId xmlns:p14="http://schemas.microsoft.com/office/powerpoint/2010/main" val="687070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ctrTitle"/>
          </p:nvPr>
        </p:nvSpPr>
        <p:spPr>
          <a:xfrm>
            <a:off x="494586" y="269703"/>
            <a:ext cx="8123396" cy="779059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lang="es-ES" spc="-19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Trae tu propio dispositivo: concepto</a:t>
            </a:r>
            <a:r>
              <a:rPr lang="es-ES" spc="-19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/>
            </a:r>
            <a:br>
              <a:rPr lang="es-ES" spc="-19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</a:br>
            <a:endParaRPr sz="1800" dirty="0">
              <a:latin typeface="Arial"/>
              <a:cs typeface="Arial"/>
            </a:endParaRPr>
          </a:p>
        </p:txBody>
      </p:sp>
      <p:sp>
        <p:nvSpPr>
          <p:cNvPr id="12" name="Título 3"/>
          <p:cNvSpPr txBox="1">
            <a:spLocks/>
          </p:cNvSpPr>
          <p:nvPr/>
        </p:nvSpPr>
        <p:spPr>
          <a:xfrm>
            <a:off x="899592" y="519109"/>
            <a:ext cx="8424935" cy="10593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endParaRPr lang="es-ES_tradnl" sz="2000" dirty="0">
              <a:solidFill>
                <a:srgbClr val="C41532"/>
              </a:solidFill>
            </a:endParaRPr>
          </a:p>
        </p:txBody>
      </p:sp>
      <p:sp>
        <p:nvSpPr>
          <p:cNvPr id="20" name="CuadroTexto 19"/>
          <p:cNvSpPr txBox="1"/>
          <p:nvPr/>
        </p:nvSpPr>
        <p:spPr>
          <a:xfrm>
            <a:off x="7926481" y="5751513"/>
            <a:ext cx="101822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100" dirty="0" smtClean="0">
                <a:latin typeface="Roboto" charset="0"/>
                <a:ea typeface="Roboto" charset="0"/>
                <a:cs typeface="Roboto" charset="0"/>
              </a:rPr>
              <a:t>Fuente: ESET</a:t>
            </a:r>
            <a:endParaRPr lang="es-ES_tradnl" sz="1100" dirty="0"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21" name="CuadroTexto 20"/>
          <p:cNvSpPr txBox="1"/>
          <p:nvPr/>
        </p:nvSpPr>
        <p:spPr>
          <a:xfrm>
            <a:off x="21534" y="5751513"/>
            <a:ext cx="12715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100" dirty="0" smtClean="0">
                <a:latin typeface="Roboto" charset="0"/>
                <a:ea typeface="Roboto" charset="0"/>
                <a:cs typeface="Roboto" charset="0"/>
              </a:rPr>
              <a:t>Fuente: </a:t>
            </a:r>
            <a:r>
              <a:rPr lang="es-ES_tradnl" sz="1100" dirty="0" err="1" smtClean="0">
                <a:latin typeface="Roboto" charset="0"/>
                <a:ea typeface="Roboto" charset="0"/>
                <a:cs typeface="Roboto" charset="0"/>
              </a:rPr>
              <a:t>datadesk</a:t>
            </a:r>
            <a:endParaRPr lang="es-ES_tradnl" sz="1100" dirty="0"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23" name="CuadroTexto 22"/>
          <p:cNvSpPr txBox="1"/>
          <p:nvPr/>
        </p:nvSpPr>
        <p:spPr>
          <a:xfrm>
            <a:off x="4479419" y="5728331"/>
            <a:ext cx="90441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100" dirty="0" smtClean="0">
                <a:latin typeface="Roboto" charset="0"/>
                <a:ea typeface="Roboto" charset="0"/>
                <a:cs typeface="Roboto" charset="0"/>
              </a:rPr>
              <a:t>Fuente: EOI</a:t>
            </a:r>
            <a:endParaRPr lang="es-ES_tradnl" sz="1100" dirty="0"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2" name="Rectángulo 1"/>
          <p:cNvSpPr/>
          <p:nvPr/>
        </p:nvSpPr>
        <p:spPr>
          <a:xfrm>
            <a:off x="1475656" y="782928"/>
            <a:ext cx="59584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i="1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MS PMincho"/>
                <a:cs typeface="Times New Roman" panose="02020603050405020304" pitchFamily="18" charset="0"/>
              </a:rPr>
              <a:t>BYOD</a:t>
            </a:r>
            <a:r>
              <a:rPr lang="es-ES" i="1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MS PMincho"/>
              </a:rPr>
              <a:t> </a:t>
            </a:r>
            <a:r>
              <a:rPr lang="es-ES" i="1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MS PMincho"/>
                <a:cs typeface="Times New Roman" panose="02020603050405020304" pitchFamily="18" charset="0"/>
              </a:rPr>
              <a:t>es</a:t>
            </a:r>
            <a:r>
              <a:rPr lang="es-ES" i="1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MS PMincho"/>
              </a:rPr>
              <a:t> </a:t>
            </a:r>
            <a:r>
              <a:rPr lang="es-ES" i="1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MS PMincho"/>
                <a:cs typeface="Times New Roman" panose="02020603050405020304" pitchFamily="18" charset="0"/>
              </a:rPr>
              <a:t>solo</a:t>
            </a:r>
            <a:r>
              <a:rPr lang="es-ES" i="1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MS PMincho"/>
              </a:rPr>
              <a:t> </a:t>
            </a:r>
            <a:r>
              <a:rPr lang="es-ES" i="1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MS PMincho"/>
                <a:cs typeface="Times New Roman" panose="02020603050405020304" pitchFamily="18" charset="0"/>
              </a:rPr>
              <a:t>una</a:t>
            </a:r>
            <a:r>
              <a:rPr lang="es-ES" i="1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MS PMincho"/>
              </a:rPr>
              <a:t> </a:t>
            </a:r>
            <a:r>
              <a:rPr lang="es-ES" i="1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MS PMincho"/>
                <a:cs typeface="Times New Roman" panose="02020603050405020304" pitchFamily="18" charset="0"/>
              </a:rPr>
              <a:t>regulación</a:t>
            </a:r>
            <a:r>
              <a:rPr lang="es-ES" i="1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MS PMincho"/>
              </a:rPr>
              <a:t> </a:t>
            </a:r>
            <a:r>
              <a:rPr lang="es-ES" i="1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MS PMincho"/>
                <a:cs typeface="Times New Roman" panose="02020603050405020304" pitchFamily="18" charset="0"/>
              </a:rPr>
              <a:t>del</a:t>
            </a:r>
            <a:r>
              <a:rPr lang="es-ES" i="1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MS PMincho"/>
              </a:rPr>
              <a:t> </a:t>
            </a:r>
            <a:r>
              <a:rPr lang="es-ES" i="1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MS PMincho"/>
                <a:cs typeface="Times New Roman" panose="02020603050405020304" pitchFamily="18" charset="0"/>
              </a:rPr>
              <a:t>uso</a:t>
            </a:r>
            <a:r>
              <a:rPr lang="es-ES" i="1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MS PMincho"/>
              </a:rPr>
              <a:t> </a:t>
            </a:r>
            <a:r>
              <a:rPr lang="es-ES" i="1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MS PMincho"/>
                <a:cs typeface="Times New Roman" panose="02020603050405020304" pitchFamily="18" charset="0"/>
              </a:rPr>
              <a:t>pedagógico</a:t>
            </a:r>
            <a:r>
              <a:rPr lang="es-ES" i="1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MS PMincho"/>
              </a:rPr>
              <a:t> </a:t>
            </a:r>
            <a:r>
              <a:rPr lang="es-ES" i="1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MS PMincho"/>
                <a:cs typeface="Times New Roman" panose="02020603050405020304" pitchFamily="18" charset="0"/>
              </a:rPr>
              <a:t>de</a:t>
            </a:r>
            <a:r>
              <a:rPr lang="es-ES" i="1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MS PMincho"/>
              </a:rPr>
              <a:t> </a:t>
            </a:r>
            <a:r>
              <a:rPr lang="es-ES" i="1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MS PMincho"/>
                <a:cs typeface="Times New Roman" panose="02020603050405020304" pitchFamily="18" charset="0"/>
              </a:rPr>
              <a:t>estos</a:t>
            </a:r>
            <a:r>
              <a:rPr lang="es-ES" i="1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MS PMincho"/>
              </a:rPr>
              <a:t> </a:t>
            </a:r>
            <a:r>
              <a:rPr lang="es-ES" i="1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MS PMincho"/>
                <a:cs typeface="Times New Roman" panose="02020603050405020304" pitchFamily="18" charset="0"/>
              </a:rPr>
              <a:t>dispositivos</a:t>
            </a:r>
            <a:r>
              <a:rPr lang="es-ES" i="1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MS PMincho"/>
              </a:rPr>
              <a:t>, “</a:t>
            </a:r>
            <a:r>
              <a:rPr lang="es-ES" i="1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MS PMincho"/>
                <a:cs typeface="Times New Roman" panose="02020603050405020304" pitchFamily="18" charset="0"/>
              </a:rPr>
              <a:t>sacarle</a:t>
            </a:r>
            <a:r>
              <a:rPr lang="es-ES" i="1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MS PMincho"/>
              </a:rPr>
              <a:t> </a:t>
            </a:r>
            <a:r>
              <a:rPr lang="es-ES" i="1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MS PMincho"/>
                <a:cs typeface="Times New Roman" panose="02020603050405020304" pitchFamily="18" charset="0"/>
              </a:rPr>
              <a:t>partido</a:t>
            </a:r>
            <a:r>
              <a:rPr lang="es-ES" i="1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MS PMincho"/>
              </a:rPr>
              <a:t>” </a:t>
            </a:r>
            <a:r>
              <a:rPr lang="es-ES" i="1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MS PMincho"/>
                <a:cs typeface="Times New Roman" panose="02020603050405020304" pitchFamily="18" charset="0"/>
              </a:rPr>
              <a:t>a</a:t>
            </a:r>
            <a:r>
              <a:rPr lang="es-ES" i="1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MS PMincho"/>
              </a:rPr>
              <a:t> </a:t>
            </a:r>
            <a:r>
              <a:rPr lang="es-ES" i="1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MS PMincho"/>
                <a:cs typeface="Times New Roman" panose="02020603050405020304" pitchFamily="18" charset="0"/>
              </a:rPr>
              <a:t>una</a:t>
            </a:r>
            <a:r>
              <a:rPr lang="es-ES" i="1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MS PMincho"/>
              </a:rPr>
              <a:t> </a:t>
            </a:r>
            <a:r>
              <a:rPr lang="es-ES" i="1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MS PMincho"/>
                <a:cs typeface="Times New Roman" panose="02020603050405020304" pitchFamily="18" charset="0"/>
              </a:rPr>
              <a:t>realidad</a:t>
            </a:r>
            <a:r>
              <a:rPr lang="es-ES" i="1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MS PMincho"/>
              </a:rPr>
              <a:t>. </a:t>
            </a:r>
            <a:endParaRPr lang="es-E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539552" y="1408375"/>
            <a:ext cx="7614592" cy="13665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Bef>
                <a:spcPts val="1200"/>
              </a:spcBef>
              <a:spcAft>
                <a:spcPts val="600"/>
              </a:spcAft>
            </a:pPr>
            <a:r>
              <a:rPr lang="es-ES_tradnl" i="1" kern="1400" dirty="0">
                <a:solidFill>
                  <a:srgbClr val="BA122B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Confluyen por tanto todos los elementos necesarios para promover una política de uso de recursos que permita que los estudiantes traigan su propio dispositivo portátil (ordenador, tablet, Smartphone o cualquier otro elemento tecnológico) a clase.</a:t>
            </a:r>
          </a:p>
        </p:txBody>
      </p:sp>
      <p:pic>
        <p:nvPicPr>
          <p:cNvPr id="8" name="Imagen 7" descr="10 Pros And Cons Of A Bring Your Own Device Scheme ...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2641476"/>
            <a:ext cx="5256584" cy="2593773"/>
          </a:xfrm>
          <a:prstGeom prst="rect">
            <a:avLst/>
          </a:prstGeom>
        </p:spPr>
      </p:pic>
      <p:sp>
        <p:nvSpPr>
          <p:cNvPr id="10" name="Rectángulo 9"/>
          <p:cNvSpPr/>
          <p:nvPr/>
        </p:nvSpPr>
        <p:spPr>
          <a:xfrm>
            <a:off x="2270284" y="4801716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" sz="900" dirty="0">
                <a:hlinkClick r:id="rId3"/>
              </a:rPr>
              <a:t>https://</a:t>
            </a:r>
            <a:r>
              <a:rPr lang="es-ES" sz="900" dirty="0" smtClean="0">
                <a:hlinkClick r:id="rId3"/>
              </a:rPr>
              <a:t>edtech4beginnerscom.files.wordpress.com/2016/07/byod-privacy.png?crop</a:t>
            </a:r>
            <a:endParaRPr lang="es-ES" sz="900" dirty="0" smtClean="0"/>
          </a:p>
          <a:p>
            <a:endParaRPr lang="es-ES" sz="900" dirty="0"/>
          </a:p>
        </p:txBody>
      </p:sp>
    </p:spTree>
    <p:extLst>
      <p:ext uri="{BB962C8B-B14F-4D97-AF65-F5344CB8AC3E}">
        <p14:creationId xmlns:p14="http://schemas.microsoft.com/office/powerpoint/2010/main" val="1205785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ctrTitle"/>
          </p:nvPr>
        </p:nvSpPr>
        <p:spPr>
          <a:xfrm>
            <a:off x="432216" y="251754"/>
            <a:ext cx="9036496" cy="779059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lang="es-ES" spc="-19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Trae tu propio dispositivo: concepto</a:t>
            </a:r>
            <a:br>
              <a:rPr lang="es-ES" spc="-19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</a:br>
            <a:endParaRPr sz="1800" dirty="0">
              <a:latin typeface="Arial"/>
              <a:cs typeface="Arial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890547"/>
            <a:ext cx="7234358" cy="4055185"/>
          </a:xfrm>
          <a:prstGeom prst="rect">
            <a:avLst/>
          </a:prstGeom>
        </p:spPr>
      </p:pic>
      <p:pic>
        <p:nvPicPr>
          <p:cNvPr id="4" name="Imagen 3" descr="ZONA TIC: INICIACIÓN AL USO DE LA INFORMÁTICA CON ALUMNO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611" y="923593"/>
            <a:ext cx="2761905" cy="1571429"/>
          </a:xfrm>
          <a:prstGeom prst="rect">
            <a:avLst/>
          </a:prstGeom>
        </p:spPr>
      </p:pic>
      <p:sp>
        <p:nvSpPr>
          <p:cNvPr id="6" name="Marcador de texto 3"/>
          <p:cNvSpPr txBox="1">
            <a:spLocks/>
          </p:cNvSpPr>
          <p:nvPr/>
        </p:nvSpPr>
        <p:spPr>
          <a:xfrm>
            <a:off x="1884281" y="923593"/>
            <a:ext cx="1298563" cy="387518"/>
          </a:xfrm>
          <a:prstGeom prst="rect">
            <a:avLst/>
          </a:prstGeom>
          <a:solidFill>
            <a:srgbClr val="67AED8"/>
          </a:solidFill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  <a:defRPr sz="1600" kern="12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_tradnl" sz="2800" b="1" dirty="0" smtClean="0">
                <a:solidFill>
                  <a:srgbClr val="B51A1A"/>
                </a:solidFill>
              </a:rPr>
              <a:t>1:1</a:t>
            </a:r>
            <a:endParaRPr lang="es-ES_tradnl" sz="2800" b="1" dirty="0">
              <a:solidFill>
                <a:srgbClr val="B51A1A"/>
              </a:solidFill>
            </a:endParaRPr>
          </a:p>
        </p:txBody>
      </p:sp>
      <p:sp>
        <p:nvSpPr>
          <p:cNvPr id="5" name="Rectángulo 4"/>
          <p:cNvSpPr/>
          <p:nvPr/>
        </p:nvSpPr>
        <p:spPr>
          <a:xfrm>
            <a:off x="1043608" y="2713484"/>
            <a:ext cx="3315116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1600" dirty="0">
                <a:solidFill>
                  <a:srgbClr val="B51A1A"/>
                </a:solidFill>
              </a:rPr>
              <a:t>1 ordenador/tableta por cada </a:t>
            </a:r>
            <a:r>
              <a:rPr lang="es-ES_tradnl" sz="1600" dirty="0" smtClean="0">
                <a:solidFill>
                  <a:srgbClr val="B51A1A"/>
                </a:solidFill>
              </a:rPr>
              <a:t>alumno. (Escuelas 2.0).</a:t>
            </a:r>
            <a:endParaRPr lang="es-ES_tradnl" sz="1600" dirty="0">
              <a:solidFill>
                <a:srgbClr val="B51A1A"/>
              </a:solidFill>
            </a:endParaRPr>
          </a:p>
          <a:p>
            <a:r>
              <a:rPr lang="es-ES_tradnl" sz="1600" dirty="0">
                <a:solidFill>
                  <a:srgbClr val="B51A1A"/>
                </a:solidFill>
              </a:rPr>
              <a:t>Los Gobiernos como proveedores</a:t>
            </a:r>
          </a:p>
          <a:p>
            <a:r>
              <a:rPr lang="es-ES_tradnl" sz="1600" dirty="0">
                <a:solidFill>
                  <a:srgbClr val="B51A1A"/>
                </a:solidFill>
              </a:rPr>
              <a:t>Problemas con el sistema:</a:t>
            </a:r>
          </a:p>
          <a:p>
            <a:pPr lvl="1"/>
            <a:r>
              <a:rPr lang="es-ES_tradnl" sz="1600" dirty="0">
                <a:solidFill>
                  <a:srgbClr val="B51A1A"/>
                </a:solidFill>
              </a:rPr>
              <a:t>Altos costes</a:t>
            </a:r>
          </a:p>
          <a:p>
            <a:pPr lvl="1"/>
            <a:r>
              <a:rPr lang="es-ES_tradnl" sz="1600" dirty="0">
                <a:solidFill>
                  <a:srgbClr val="B51A1A"/>
                </a:solidFill>
              </a:rPr>
              <a:t>Centrado en la tecnología más que en la pedagogía</a:t>
            </a:r>
          </a:p>
        </p:txBody>
      </p:sp>
      <p:pic>
        <p:nvPicPr>
          <p:cNvPr id="9" name="Imagen 8" descr="App per fare compiti di Scuola: DAD, lettura, schemi ...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464" y="890449"/>
            <a:ext cx="2761905" cy="1558313"/>
          </a:xfrm>
          <a:prstGeom prst="rect">
            <a:avLst/>
          </a:prstGeom>
        </p:spPr>
      </p:pic>
      <p:sp>
        <p:nvSpPr>
          <p:cNvPr id="8" name="Marcador de texto 5"/>
          <p:cNvSpPr txBox="1">
            <a:spLocks/>
          </p:cNvSpPr>
          <p:nvPr/>
        </p:nvSpPr>
        <p:spPr>
          <a:xfrm>
            <a:off x="5783146" y="923593"/>
            <a:ext cx="1096540" cy="310866"/>
          </a:xfrm>
          <a:prstGeom prst="rect">
            <a:avLst/>
          </a:prstGeom>
          <a:solidFill>
            <a:srgbClr val="5895CC"/>
          </a:solidFill>
        </p:spPr>
        <p:txBody>
          <a:bodyPr lIns="0" tIns="0" rIns="0" bIns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  <a:defRPr sz="1600" kern="12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_tradnl" sz="2800" b="1" dirty="0" smtClean="0">
                <a:solidFill>
                  <a:schemeClr val="bg1"/>
                </a:solidFill>
              </a:rPr>
              <a:t>BYOD</a:t>
            </a:r>
            <a:endParaRPr lang="es-ES_tradnl" sz="2800" b="1" dirty="0">
              <a:solidFill>
                <a:schemeClr val="bg1"/>
              </a:solidFill>
            </a:endParaRPr>
          </a:p>
        </p:txBody>
      </p:sp>
      <p:sp>
        <p:nvSpPr>
          <p:cNvPr id="10" name="Rectángulo 9"/>
          <p:cNvSpPr/>
          <p:nvPr/>
        </p:nvSpPr>
        <p:spPr>
          <a:xfrm>
            <a:off x="5076056" y="2653459"/>
            <a:ext cx="2952328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1600" dirty="0">
                <a:solidFill>
                  <a:schemeClr val="bg1"/>
                </a:solidFill>
                <a:latin typeface="+mj-lt"/>
              </a:rPr>
              <a:t>1 dispositivo por alumno</a:t>
            </a:r>
          </a:p>
          <a:p>
            <a:r>
              <a:rPr lang="es-ES_tradnl" sz="1600" dirty="0">
                <a:solidFill>
                  <a:schemeClr val="bg1"/>
                </a:solidFill>
                <a:latin typeface="+mj-lt"/>
              </a:rPr>
              <a:t>Dispositivos propios (financiados por las familias, a través de acuerdos con empresas, subvenciones</a:t>
            </a:r>
            <a:r>
              <a:rPr lang="mr-IN" sz="1600" dirty="0">
                <a:solidFill>
                  <a:schemeClr val="bg1"/>
                </a:solidFill>
                <a:latin typeface="+mj-lt"/>
              </a:rPr>
              <a:t>…</a:t>
            </a:r>
            <a:r>
              <a:rPr lang="es-ES" sz="1600" dirty="0">
                <a:solidFill>
                  <a:schemeClr val="bg1"/>
                </a:solidFill>
                <a:latin typeface="+mj-lt"/>
              </a:rPr>
              <a:t>)</a:t>
            </a:r>
          </a:p>
          <a:p>
            <a:r>
              <a:rPr lang="es-ES" sz="1600" dirty="0">
                <a:solidFill>
                  <a:schemeClr val="bg1"/>
                </a:solidFill>
                <a:latin typeface="+mj-lt"/>
              </a:rPr>
              <a:t>El tipo de dispositivo se acuerda con el centro</a:t>
            </a:r>
          </a:p>
          <a:p>
            <a:r>
              <a:rPr lang="es-ES" sz="1600" dirty="0">
                <a:solidFill>
                  <a:schemeClr val="bg1"/>
                </a:solidFill>
                <a:latin typeface="+mj-lt"/>
              </a:rPr>
              <a:t>POLÍTICA DE USO</a:t>
            </a:r>
            <a:endParaRPr lang="es-ES_tradnl" sz="16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8181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ctrTitle"/>
          </p:nvPr>
        </p:nvSpPr>
        <p:spPr>
          <a:xfrm>
            <a:off x="485215" y="98725"/>
            <a:ext cx="8123396" cy="749118"/>
          </a:xfrm>
        </p:spPr>
        <p:txBody>
          <a:bodyPr>
            <a:normAutofit/>
          </a:bodyPr>
          <a:lstStyle/>
          <a:p>
            <a:r>
              <a:rPr lang="es-ES" dirty="0">
                <a:solidFill>
                  <a:schemeClr val="bg1">
                    <a:lumMod val="50000"/>
                  </a:schemeClr>
                </a:solidFill>
              </a:rPr>
              <a:t>BYOD y </a:t>
            </a:r>
            <a:r>
              <a:rPr lang="es-ES" dirty="0" smtClean="0">
                <a:solidFill>
                  <a:schemeClr val="bg1">
                    <a:lumMod val="50000"/>
                  </a:schemeClr>
                </a:solidFill>
              </a:rPr>
              <a:t>educación: elementos clave</a:t>
            </a:r>
            <a:endParaRPr lang="es-ES" dirty="0">
              <a:solidFill>
                <a:schemeClr val="bg1">
                  <a:lumMod val="50000"/>
                </a:schemeClr>
              </a:solidFill>
            </a:endParaRPr>
          </a:p>
        </p:txBody>
      </p:sp>
      <p:graphicFrame>
        <p:nvGraphicFramePr>
          <p:cNvPr id="4" name="Marcador de contenido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08197809"/>
              </p:ext>
            </p:extLst>
          </p:nvPr>
        </p:nvGraphicFramePr>
        <p:xfrm>
          <a:off x="971600" y="1273324"/>
          <a:ext cx="7920880" cy="33189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74575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ctrTitle"/>
          </p:nvPr>
        </p:nvSpPr>
        <p:spPr>
          <a:xfrm>
            <a:off x="457200" y="207813"/>
            <a:ext cx="8123396" cy="749118"/>
          </a:xfrm>
        </p:spPr>
        <p:txBody>
          <a:bodyPr>
            <a:normAutofit/>
          </a:bodyPr>
          <a:lstStyle/>
          <a:p>
            <a:r>
              <a:rPr lang="es-ES" dirty="0">
                <a:solidFill>
                  <a:schemeClr val="bg1">
                    <a:lumMod val="50000"/>
                  </a:schemeClr>
                </a:solidFill>
              </a:rPr>
              <a:t>Objetivos de la unidad</a:t>
            </a:r>
            <a:endParaRPr lang="es-ES" dirty="0">
              <a:solidFill>
                <a:schemeClr val="bg1">
                  <a:lumMod val="50000"/>
                </a:schemeClr>
              </a:solidFill>
            </a:endParaRPr>
          </a:p>
        </p:txBody>
      </p:sp>
      <p:graphicFrame>
        <p:nvGraphicFramePr>
          <p:cNvPr id="7" name="Diagrama 6"/>
          <p:cNvGraphicFramePr/>
          <p:nvPr>
            <p:extLst>
              <p:ext uri="{D42A27DB-BD31-4B8C-83A1-F6EECF244321}">
                <p14:modId xmlns:p14="http://schemas.microsoft.com/office/powerpoint/2010/main" val="3502455243"/>
              </p:ext>
            </p:extLst>
          </p:nvPr>
        </p:nvGraphicFramePr>
        <p:xfrm>
          <a:off x="942631" y="956931"/>
          <a:ext cx="7553514" cy="3825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8924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ctrTitle"/>
          </p:nvPr>
        </p:nvSpPr>
        <p:spPr>
          <a:xfrm>
            <a:off x="485215" y="98725"/>
            <a:ext cx="8123396" cy="749118"/>
          </a:xfrm>
        </p:spPr>
        <p:txBody>
          <a:bodyPr>
            <a:normAutofit/>
          </a:bodyPr>
          <a:lstStyle/>
          <a:p>
            <a:r>
              <a:rPr lang="es-ES" dirty="0" smtClean="0">
                <a:solidFill>
                  <a:schemeClr val="bg1">
                    <a:lumMod val="50000"/>
                  </a:schemeClr>
                </a:solidFill>
              </a:rPr>
              <a:t>Ventajas </a:t>
            </a:r>
            <a:r>
              <a:rPr lang="es-ES" dirty="0">
                <a:solidFill>
                  <a:schemeClr val="bg1">
                    <a:lumMod val="50000"/>
                  </a:schemeClr>
                </a:solidFill>
              </a:rPr>
              <a:t>y desventajas del </a:t>
            </a:r>
            <a:r>
              <a:rPr lang="es-ES" dirty="0" smtClean="0">
                <a:solidFill>
                  <a:schemeClr val="bg1">
                    <a:lumMod val="50000"/>
                  </a:schemeClr>
                </a:solidFill>
              </a:rPr>
              <a:t>programa BOYD</a:t>
            </a:r>
            <a:endParaRPr lang="es-ES_tradnl" sz="3200" dirty="0">
              <a:solidFill>
                <a:schemeClr val="bg1">
                  <a:lumMod val="50000"/>
                </a:schemeClr>
              </a:solidFill>
            </a:endParaRPr>
          </a:p>
        </p:txBody>
      </p:sp>
      <p:graphicFrame>
        <p:nvGraphicFramePr>
          <p:cNvPr id="2" name="Diagrama 1"/>
          <p:cNvGraphicFramePr/>
          <p:nvPr>
            <p:extLst>
              <p:ext uri="{D42A27DB-BD31-4B8C-83A1-F6EECF244321}">
                <p14:modId xmlns:p14="http://schemas.microsoft.com/office/powerpoint/2010/main" val="2265653387"/>
              </p:ext>
            </p:extLst>
          </p:nvPr>
        </p:nvGraphicFramePr>
        <p:xfrm>
          <a:off x="1547664" y="1057300"/>
          <a:ext cx="6480720" cy="39199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62966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ítulo 17"/>
          <p:cNvSpPr>
            <a:spLocks noGrp="1"/>
          </p:cNvSpPr>
          <p:nvPr>
            <p:ph type="ctrTitle"/>
          </p:nvPr>
        </p:nvSpPr>
        <p:spPr>
          <a:xfrm>
            <a:off x="450126" y="121196"/>
            <a:ext cx="8123396" cy="759750"/>
          </a:xfrm>
        </p:spPr>
        <p:txBody>
          <a:bodyPr/>
          <a:lstStyle/>
          <a:p>
            <a:r>
              <a:rPr lang="es-ES" spc="-19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Traer un mismo </a:t>
            </a:r>
            <a:r>
              <a:rPr lang="es-ES" spc="-19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dispositivo: ventajas</a:t>
            </a:r>
            <a:endParaRPr lang="es-ES" spc="-19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graphicFrame>
        <p:nvGraphicFramePr>
          <p:cNvPr id="5" name="Diagrama 4"/>
          <p:cNvGraphicFramePr/>
          <p:nvPr>
            <p:extLst>
              <p:ext uri="{D42A27DB-BD31-4B8C-83A1-F6EECF244321}">
                <p14:modId xmlns:p14="http://schemas.microsoft.com/office/powerpoint/2010/main" val="1666032787"/>
              </p:ext>
            </p:extLst>
          </p:nvPr>
        </p:nvGraphicFramePr>
        <p:xfrm>
          <a:off x="827584" y="1345332"/>
          <a:ext cx="7368480" cy="32052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63848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4923768" y="4510373"/>
            <a:ext cx="30480" cy="5715"/>
          </a:xfrm>
          <a:custGeom>
            <a:avLst/>
            <a:gdLst/>
            <a:ahLst/>
            <a:cxnLst/>
            <a:rect l="l" t="t" r="r" b="b"/>
            <a:pathLst>
              <a:path w="40640" h="7620">
                <a:moveTo>
                  <a:pt x="0" y="7620"/>
                </a:moveTo>
                <a:lnTo>
                  <a:pt x="40640" y="7620"/>
                </a:lnTo>
                <a:lnTo>
                  <a:pt x="40640" y="0"/>
                </a:lnTo>
                <a:lnTo>
                  <a:pt x="0" y="0"/>
                </a:lnTo>
                <a:lnTo>
                  <a:pt x="0" y="76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7" name="object 7"/>
          <p:cNvSpPr txBox="1">
            <a:spLocks noGrp="1"/>
          </p:cNvSpPr>
          <p:nvPr>
            <p:ph type="ctrTitle"/>
          </p:nvPr>
        </p:nvSpPr>
        <p:spPr>
          <a:xfrm>
            <a:off x="242050" y="337220"/>
            <a:ext cx="8901950" cy="502061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lang="es-ES" spc="-19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Posibles escenarios para la implantación</a:t>
            </a:r>
          </a:p>
        </p:txBody>
      </p:sp>
      <p:graphicFrame>
        <p:nvGraphicFramePr>
          <p:cNvPr id="6" name="Diagrama 5"/>
          <p:cNvGraphicFramePr/>
          <p:nvPr>
            <p:extLst>
              <p:ext uri="{D42A27DB-BD31-4B8C-83A1-F6EECF244321}">
                <p14:modId xmlns:p14="http://schemas.microsoft.com/office/powerpoint/2010/main" val="1312063638"/>
              </p:ext>
            </p:extLst>
          </p:nvPr>
        </p:nvGraphicFramePr>
        <p:xfrm>
          <a:off x="1547664" y="985292"/>
          <a:ext cx="6840760" cy="35250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Imagen 3" descr="UNA ESCUELA UNA ILUSION: &quot;SOBRE ESCUELAS INFANTILES Y ...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201316"/>
            <a:ext cx="2606004" cy="1368152"/>
          </a:xfrm>
          <a:prstGeom prst="rect">
            <a:avLst/>
          </a:prstGeom>
        </p:spPr>
      </p:pic>
      <p:pic>
        <p:nvPicPr>
          <p:cNvPr id="10" name="Imagen 9" descr="El blog como herramienta de expresión para alumnos con TEA ...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031" y="3289548"/>
            <a:ext cx="1540685" cy="1616368"/>
          </a:xfrm>
          <a:prstGeom prst="rect">
            <a:avLst/>
          </a:prstGeom>
        </p:spPr>
      </p:pic>
      <p:pic>
        <p:nvPicPr>
          <p:cNvPr id="11" name="Imagen 10" descr="90 Aplicaciones Móviles para Profesores | Artículo | Blog ...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1734" y="1688129"/>
            <a:ext cx="2176241" cy="1224136"/>
          </a:xfrm>
          <a:prstGeom prst="rect">
            <a:avLst/>
          </a:prstGeom>
        </p:spPr>
      </p:pic>
      <p:sp>
        <p:nvSpPr>
          <p:cNvPr id="13" name="Rectángulo 12"/>
          <p:cNvSpPr/>
          <p:nvPr/>
        </p:nvSpPr>
        <p:spPr>
          <a:xfrm>
            <a:off x="3203848" y="4782805"/>
            <a:ext cx="4572000" cy="3847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" sz="900" dirty="0" smtClean="0"/>
              <a:t>Fuente: </a:t>
            </a:r>
            <a:r>
              <a:rPr lang="es-ES" sz="900" dirty="0" smtClean="0">
                <a:hlinkClick r:id="rId10"/>
              </a:rPr>
              <a:t>https://s.hdnux.com/photos/01/05/71/30/18322982/3/rawImage.jpg</a:t>
            </a:r>
            <a:endParaRPr lang="es-ES" sz="900" dirty="0" smtClean="0"/>
          </a:p>
          <a:p>
            <a:endParaRPr lang="es-ES" sz="1000" dirty="0"/>
          </a:p>
        </p:txBody>
      </p:sp>
      <p:sp>
        <p:nvSpPr>
          <p:cNvPr id="16" name="Rectángulo 15"/>
          <p:cNvSpPr/>
          <p:nvPr/>
        </p:nvSpPr>
        <p:spPr>
          <a:xfrm>
            <a:off x="484657" y="2567797"/>
            <a:ext cx="287692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900" dirty="0" smtClean="0">
                <a:hlinkClick r:id="rId11"/>
              </a:rPr>
              <a:t>Fuente: http</a:t>
            </a:r>
            <a:r>
              <a:rPr lang="es-ES" sz="900" dirty="0">
                <a:hlinkClick r:id="rId11"/>
              </a:rPr>
              <a:t>://3.bp.blogspot.com/-</a:t>
            </a:r>
            <a:r>
              <a:rPr lang="es-ES" sz="900" dirty="0" smtClean="0">
                <a:hlinkClick r:id="rId11"/>
              </a:rPr>
              <a:t>yrzzTiL5WaY/UysdAdk0mHI/AAAAAAAAFKU/cGf5Wr4pZy4/w1200-h630-p-k-no-nu/pre_school_1.jpg</a:t>
            </a:r>
            <a:endParaRPr lang="es-ES" sz="900" dirty="0" smtClean="0"/>
          </a:p>
          <a:p>
            <a:endParaRPr lang="es-ES" sz="900" dirty="0"/>
          </a:p>
        </p:txBody>
      </p:sp>
      <p:sp>
        <p:nvSpPr>
          <p:cNvPr id="17" name="Rectángulo 16"/>
          <p:cNvSpPr/>
          <p:nvPr/>
        </p:nvSpPr>
        <p:spPr>
          <a:xfrm>
            <a:off x="6751734" y="2898770"/>
            <a:ext cx="241176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900" dirty="0" smtClean="0">
                <a:hlinkClick r:id="rId12"/>
              </a:rPr>
              <a:t>Fuente: https</a:t>
            </a:r>
            <a:r>
              <a:rPr lang="es-ES" sz="900" dirty="0">
                <a:hlinkClick r:id="rId12"/>
              </a:rPr>
              <a:t>://</a:t>
            </a:r>
            <a:r>
              <a:rPr lang="es-ES" sz="900" dirty="0" smtClean="0">
                <a:hlinkClick r:id="rId12"/>
              </a:rPr>
              <a:t>gesvin.files.wordpress.com/2015/10/90aplicacionesmc3b3vilesprofesores-artc3adculo-bloggesvin.jpg</a:t>
            </a:r>
            <a:endParaRPr lang="es-ES" sz="900" dirty="0" smtClean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0289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4923768" y="4510373"/>
            <a:ext cx="30480" cy="5715"/>
          </a:xfrm>
          <a:custGeom>
            <a:avLst/>
            <a:gdLst/>
            <a:ahLst/>
            <a:cxnLst/>
            <a:rect l="l" t="t" r="r" b="b"/>
            <a:pathLst>
              <a:path w="40640" h="7620">
                <a:moveTo>
                  <a:pt x="0" y="7620"/>
                </a:moveTo>
                <a:lnTo>
                  <a:pt x="40640" y="7620"/>
                </a:lnTo>
                <a:lnTo>
                  <a:pt x="40640" y="0"/>
                </a:lnTo>
                <a:lnTo>
                  <a:pt x="0" y="0"/>
                </a:lnTo>
                <a:lnTo>
                  <a:pt x="0" y="76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7" name="object 7"/>
          <p:cNvSpPr txBox="1">
            <a:spLocks noGrp="1"/>
          </p:cNvSpPr>
          <p:nvPr>
            <p:ph type="ctrTitle"/>
          </p:nvPr>
        </p:nvSpPr>
        <p:spPr>
          <a:xfrm>
            <a:off x="539552" y="327110"/>
            <a:ext cx="9730550" cy="502061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lang="es-ES" spc="-19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La </a:t>
            </a:r>
            <a:r>
              <a:rPr lang="es-ES" spc="-19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taxonomía de SAMR en la implantación</a:t>
            </a:r>
          </a:p>
        </p:txBody>
      </p:sp>
      <p:pic>
        <p:nvPicPr>
          <p:cNvPr id="5" name="Imagen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985292"/>
            <a:ext cx="7272808" cy="3894427"/>
          </a:xfrm>
          <a:prstGeom prst="rect">
            <a:avLst/>
          </a:prstGeom>
          <a:ln w="3175">
            <a:solidFill>
              <a:schemeClr val="accent3">
                <a:lumMod val="20000"/>
                <a:lumOff val="8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01035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4923768" y="4510373"/>
            <a:ext cx="30480" cy="5715"/>
          </a:xfrm>
          <a:custGeom>
            <a:avLst/>
            <a:gdLst/>
            <a:ahLst/>
            <a:cxnLst/>
            <a:rect l="l" t="t" r="r" b="b"/>
            <a:pathLst>
              <a:path w="40640" h="7620">
                <a:moveTo>
                  <a:pt x="0" y="7620"/>
                </a:moveTo>
                <a:lnTo>
                  <a:pt x="40640" y="7620"/>
                </a:lnTo>
                <a:lnTo>
                  <a:pt x="40640" y="0"/>
                </a:lnTo>
                <a:lnTo>
                  <a:pt x="0" y="0"/>
                </a:lnTo>
                <a:lnTo>
                  <a:pt x="0" y="76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7" name="object 7"/>
          <p:cNvSpPr txBox="1">
            <a:spLocks noGrp="1"/>
          </p:cNvSpPr>
          <p:nvPr>
            <p:ph type="ctrTitle"/>
          </p:nvPr>
        </p:nvSpPr>
        <p:spPr>
          <a:xfrm>
            <a:off x="539552" y="327110"/>
            <a:ext cx="9730550" cy="502061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lang="es-ES" spc="-19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Problemas y solución</a:t>
            </a:r>
            <a:endParaRPr lang="es-ES" spc="-19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grpSp>
        <p:nvGrpSpPr>
          <p:cNvPr id="6" name="Grupo 5"/>
          <p:cNvGrpSpPr/>
          <p:nvPr/>
        </p:nvGrpSpPr>
        <p:grpSpPr>
          <a:xfrm>
            <a:off x="366973" y="1057299"/>
            <a:ext cx="4353177" cy="3793951"/>
            <a:chOff x="304694" y="5953"/>
            <a:chExt cx="4278954" cy="4275534"/>
          </a:xfrm>
        </p:grpSpPr>
        <p:sp>
          <p:nvSpPr>
            <p:cNvPr id="11" name="Flecha abajo 10"/>
            <p:cNvSpPr/>
            <p:nvPr/>
          </p:nvSpPr>
          <p:spPr>
            <a:xfrm rot="16200000">
              <a:off x="306404" y="4243"/>
              <a:ext cx="4275534" cy="4278954"/>
            </a:xfrm>
            <a:prstGeom prst="downArrow">
              <a:avLst>
                <a:gd name="adj1" fmla="val 50000"/>
                <a:gd name="adj2" fmla="val 35000"/>
              </a:avLst>
            </a:prstGeom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2" name="Flecha abajo 4"/>
            <p:cNvSpPr txBox="1"/>
            <p:nvPr/>
          </p:nvSpPr>
          <p:spPr>
            <a:xfrm rot="21600000">
              <a:off x="304695" y="1074835"/>
              <a:ext cx="3530736" cy="213776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20472" tIns="220472" rIns="220472" bIns="220472" numCol="1" spcCol="1270" anchor="t" anchorCtr="0">
              <a:noAutofit/>
            </a:bodyPr>
            <a:lstStyle/>
            <a:p>
              <a:pPr lvl="0" algn="l" defTabSz="1377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ES_tradnl" sz="2400" kern="1200" dirty="0" smtClean="0">
                  <a:latin typeface="+mj-lt"/>
                  <a:ea typeface="Roboto" charset="0"/>
                  <a:cs typeface="Roboto" charset="0"/>
                </a:rPr>
                <a:t>Problemas</a:t>
              </a:r>
              <a:endParaRPr lang="es-ES_tradnl" sz="2400" kern="1200" dirty="0">
                <a:latin typeface="+mj-lt"/>
                <a:ea typeface="Roboto" charset="0"/>
                <a:cs typeface="Roboto" charset="0"/>
              </a:endParaRPr>
            </a:p>
            <a:p>
              <a:pPr marL="228600" lvl="1" indent="-228600" algn="l" defTabSz="10668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es-ES_tradnl" sz="2400" kern="1200" dirty="0" smtClean="0">
                  <a:latin typeface="+mj-lt"/>
                  <a:ea typeface="Roboto" charset="0"/>
                  <a:cs typeface="Roboto" charset="0"/>
                </a:rPr>
                <a:t>seguridad (virus...)</a:t>
              </a:r>
              <a:endParaRPr lang="es-ES_tradnl" sz="2400" kern="1200" dirty="0">
                <a:latin typeface="+mj-lt"/>
                <a:ea typeface="Roboto" charset="0"/>
                <a:cs typeface="Roboto" charset="0"/>
              </a:endParaRPr>
            </a:p>
            <a:p>
              <a:pPr marL="228600" lvl="1" indent="-228600" algn="l" defTabSz="10668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es-ES_tradnl" sz="2400" kern="1200" dirty="0" smtClean="0">
                  <a:latin typeface="+mj-lt"/>
                  <a:ea typeface="Roboto" charset="0"/>
                  <a:cs typeface="Roboto" charset="0"/>
                </a:rPr>
                <a:t>equidad </a:t>
              </a:r>
              <a:endParaRPr lang="es-ES_tradnl" sz="2400" kern="1200" dirty="0">
                <a:latin typeface="+mj-lt"/>
                <a:ea typeface="Roboto" charset="0"/>
                <a:cs typeface="Roboto" charset="0"/>
              </a:endParaRPr>
            </a:p>
            <a:p>
              <a:pPr marL="228600" lvl="1" indent="-228600" algn="l" defTabSz="10668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es-ES_tradnl" sz="2400" kern="1200" dirty="0" err="1" smtClean="0">
                  <a:latin typeface="+mj-lt"/>
                  <a:ea typeface="Roboto" charset="0"/>
                  <a:cs typeface="Roboto" charset="0"/>
                </a:rPr>
                <a:t>ciber</a:t>
              </a:r>
              <a:r>
                <a:rPr lang="es-ES_tradnl" sz="2400" kern="1200" dirty="0" smtClean="0">
                  <a:latin typeface="+mj-lt"/>
                  <a:ea typeface="Roboto" charset="0"/>
                  <a:cs typeface="Roboto" charset="0"/>
                </a:rPr>
                <a:t> acoso</a:t>
              </a:r>
              <a:endParaRPr lang="es-ES_tradnl" sz="2400" kern="1200" dirty="0">
                <a:latin typeface="+mj-lt"/>
                <a:ea typeface="Roboto" charset="0"/>
                <a:cs typeface="Roboto" charset="0"/>
              </a:endParaRPr>
            </a:p>
          </p:txBody>
        </p:sp>
      </p:grpSp>
      <p:grpSp>
        <p:nvGrpSpPr>
          <p:cNvPr id="8" name="Grupo 7"/>
          <p:cNvGrpSpPr/>
          <p:nvPr/>
        </p:nvGrpSpPr>
        <p:grpSpPr>
          <a:xfrm>
            <a:off x="4788024" y="1106090"/>
            <a:ext cx="4290831" cy="3793951"/>
            <a:chOff x="6365457" y="5953"/>
            <a:chExt cx="4275535" cy="4275534"/>
          </a:xfrm>
        </p:grpSpPr>
        <p:sp>
          <p:nvSpPr>
            <p:cNvPr id="9" name="Flecha abajo 8"/>
            <p:cNvSpPr/>
            <p:nvPr/>
          </p:nvSpPr>
          <p:spPr>
            <a:xfrm rot="5400000">
              <a:off x="6365457" y="5953"/>
              <a:ext cx="4275534" cy="4275534"/>
            </a:xfrm>
            <a:prstGeom prst="downArrow">
              <a:avLst>
                <a:gd name="adj1" fmla="val 50000"/>
                <a:gd name="adj2" fmla="val 35000"/>
              </a:avLst>
            </a:prstGeom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" name="Flecha abajo 6"/>
            <p:cNvSpPr txBox="1"/>
            <p:nvPr/>
          </p:nvSpPr>
          <p:spPr>
            <a:xfrm>
              <a:off x="7113676" y="1074837"/>
              <a:ext cx="3527316" cy="213776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20472" tIns="220472" rIns="220472" bIns="220472" numCol="1" spcCol="1270" anchor="ctr" anchorCtr="0">
              <a:noAutofit/>
            </a:bodyPr>
            <a:lstStyle/>
            <a:p>
              <a:pPr lvl="0" algn="ctr" defTabSz="1377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ES_tradnl" sz="2800" kern="1200" dirty="0" smtClean="0">
                  <a:latin typeface="+mj-lt"/>
                  <a:ea typeface="Roboto" charset="0"/>
                  <a:cs typeface="Roboto" charset="0"/>
                </a:rPr>
                <a:t>Necesidad de establecer un código de uso</a:t>
              </a:r>
              <a:endParaRPr lang="es-ES_tradnl" sz="2800" kern="1200" dirty="0">
                <a:latin typeface="+mj-lt"/>
                <a:ea typeface="Roboto" charset="0"/>
                <a:cs typeface="Roboto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18443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/>
          <p:cNvSpPr txBox="1"/>
          <p:nvPr/>
        </p:nvSpPr>
        <p:spPr>
          <a:xfrm>
            <a:off x="1518328" y="1529182"/>
            <a:ext cx="6477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5400" dirty="0" smtClean="0">
                <a:solidFill>
                  <a:schemeClr val="tx2">
                    <a:lumMod val="75000"/>
                    <a:lumOff val="25000"/>
                  </a:schemeClr>
                </a:solidFill>
                <a:ea typeface="Roboto" pitchFamily="2" charset="0"/>
              </a:rPr>
              <a:t>Muchas gracias por vuestra atención</a:t>
            </a:r>
            <a:endParaRPr lang="es-ES_tradnl" sz="5400" dirty="0">
              <a:solidFill>
                <a:schemeClr val="tx2">
                  <a:lumMod val="75000"/>
                  <a:lumOff val="25000"/>
                </a:schemeClr>
              </a:solidFill>
              <a:ea typeface="Robot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3468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IMG_0895web2_RET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57" b="4935"/>
          <a:stretch/>
        </p:blipFill>
        <p:spPr>
          <a:xfrm>
            <a:off x="0" y="-1"/>
            <a:ext cx="9144000" cy="4544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776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ctrTitle"/>
          </p:nvPr>
        </p:nvSpPr>
        <p:spPr>
          <a:xfrm>
            <a:off x="457200" y="207813"/>
            <a:ext cx="8123396" cy="749118"/>
          </a:xfrm>
        </p:spPr>
        <p:txBody>
          <a:bodyPr>
            <a:normAutofit/>
          </a:bodyPr>
          <a:lstStyle/>
          <a:p>
            <a:r>
              <a:rPr lang="es-ES" sz="3200" dirty="0" smtClean="0">
                <a:solidFill>
                  <a:schemeClr val="bg1">
                    <a:lumMod val="50000"/>
                  </a:schemeClr>
                </a:solidFill>
              </a:rPr>
              <a:t>Introducción</a:t>
            </a:r>
            <a:endParaRPr lang="es-ES_tradnl" sz="3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Rectángulo 1"/>
          <p:cNvSpPr/>
          <p:nvPr/>
        </p:nvSpPr>
        <p:spPr>
          <a:xfrm>
            <a:off x="5051978" y="1139973"/>
            <a:ext cx="3336446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1400" b="1" i="1" dirty="0"/>
              <a:t> </a:t>
            </a:r>
            <a:r>
              <a:rPr lang="es-ES" sz="1400" dirty="0"/>
              <a:t>Para llevar a cabo este aprendizaje móvil y ubicuo, no solo se necesitan recursos en las escuelas, no sólo los alumnos deben tener acceso a estos dispositivos, sino algo más importante y es </a:t>
            </a:r>
            <a:r>
              <a:rPr lang="es-ES" sz="1400" i="1" dirty="0" smtClean="0">
                <a:solidFill>
                  <a:srgbClr val="C00000"/>
                </a:solidFill>
              </a:rPr>
              <a:t>el </a:t>
            </a:r>
            <a:r>
              <a:rPr lang="es-ES" sz="1400" i="1" dirty="0">
                <a:solidFill>
                  <a:srgbClr val="C00000"/>
                </a:solidFill>
              </a:rPr>
              <a:t>saber cómo debemos planificar los proyectos inmersos en este nuevo tipo de </a:t>
            </a:r>
            <a:r>
              <a:rPr lang="es-ES" sz="1400" i="1" dirty="0" smtClean="0">
                <a:solidFill>
                  <a:srgbClr val="C00000"/>
                </a:solidFill>
              </a:rPr>
              <a:t>aprendizaje</a:t>
            </a:r>
            <a:r>
              <a:rPr lang="es-ES" sz="1400" dirty="0" smtClean="0"/>
              <a:t>, para </a:t>
            </a:r>
            <a:r>
              <a:rPr lang="es-ES" sz="1400" dirty="0"/>
              <a:t>mejorar el aprendizaje de nuestros alumnos en todos sus sentidos.</a:t>
            </a:r>
            <a:endParaRPr lang="es-ES_tradnl" sz="1400" dirty="0"/>
          </a:p>
        </p:txBody>
      </p:sp>
      <p:sp>
        <p:nvSpPr>
          <p:cNvPr id="4" name="Rectángulo 3"/>
          <p:cNvSpPr/>
          <p:nvPr/>
        </p:nvSpPr>
        <p:spPr>
          <a:xfrm>
            <a:off x="4644008" y="3937620"/>
            <a:ext cx="4220410" cy="871008"/>
          </a:xfrm>
          <a:prstGeom prst="rect">
            <a:avLst/>
          </a:prstGeom>
          <a:ln>
            <a:noFill/>
          </a:ln>
        </p:spPr>
        <p:txBody>
          <a:bodyPr wrap="square" lIns="0">
            <a:spAutoFit/>
          </a:bodyPr>
          <a:lstStyle/>
          <a:p>
            <a:pPr marL="457200">
              <a:lnSpc>
                <a:spcPct val="115000"/>
              </a:lnSpc>
              <a:spcBef>
                <a:spcPts val="600"/>
              </a:spcBef>
              <a:spcAft>
                <a:spcPts val="1200"/>
              </a:spcAft>
              <a:tabLst>
                <a:tab pos="678180" algn="l"/>
              </a:tabLst>
            </a:pPr>
            <a:r>
              <a:rPr lang="es-ES" sz="1100" dirty="0">
                <a:latin typeface="Arial" panose="020B0604020202020204" pitchFamily="34" charset="0"/>
                <a:ea typeface="MS PMincho"/>
                <a:cs typeface="Arial" panose="020B0604020202020204" pitchFamily="34" charset="0"/>
              </a:rPr>
              <a:t>En esta última unidad del 2º módulo “Ecosistema m/u- learning”, vamos a tratar de resolver estas dos necesidades, la planificación de los proyectos y la presencia de dispositivos móviles en las aulas.</a:t>
            </a:r>
            <a:endParaRPr lang="es-ES_tradnl" sz="1100" dirty="0">
              <a:latin typeface="Arial" panose="020B0604020202020204" pitchFamily="34" charset="0"/>
              <a:ea typeface="MS PMincho"/>
              <a:cs typeface="Times New Roman" panose="02020603050405020304" pitchFamily="18" charset="0"/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507" y="1139973"/>
            <a:ext cx="4659721" cy="3157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395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/>
          <p:cNvSpPr>
            <a:spLocks noGrp="1"/>
          </p:cNvSpPr>
          <p:nvPr>
            <p:ph type="body" sz="quarter" idx="10"/>
          </p:nvPr>
        </p:nvSpPr>
        <p:spPr>
          <a:xfrm>
            <a:off x="323528" y="193204"/>
            <a:ext cx="8820472" cy="1514734"/>
          </a:xfrm>
        </p:spPr>
        <p:txBody>
          <a:bodyPr/>
          <a:lstStyle/>
          <a:p>
            <a:r>
              <a:rPr lang="es-ES" sz="3600" dirty="0"/>
              <a:t>Marcos de referencia para el m-u </a:t>
            </a:r>
            <a:r>
              <a:rPr lang="es-ES" sz="3600" dirty="0" smtClean="0"/>
              <a:t>learning</a:t>
            </a:r>
          </a:p>
          <a:p>
            <a:pPr algn="ctr"/>
            <a:r>
              <a:rPr lang="es-ES" sz="3600" dirty="0" smtClean="0"/>
              <a:t>Contenidos</a:t>
            </a:r>
            <a:endParaRPr lang="es-ES" sz="3600" dirty="0"/>
          </a:p>
          <a:p>
            <a:pPr algn="ctr">
              <a:lnSpc>
                <a:spcPts val="6200"/>
              </a:lnSpc>
            </a:pPr>
            <a:endParaRPr lang="es-ES_tradnl" sz="3600" dirty="0"/>
          </a:p>
        </p:txBody>
      </p:sp>
      <p:sp>
        <p:nvSpPr>
          <p:cNvPr id="5" name="CuadroTexto 4"/>
          <p:cNvSpPr txBox="1"/>
          <p:nvPr/>
        </p:nvSpPr>
        <p:spPr>
          <a:xfrm>
            <a:off x="3563888" y="2322086"/>
            <a:ext cx="5256584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150000"/>
              </a:lnSpc>
              <a:buClr>
                <a:srgbClr val="C00000"/>
              </a:buClr>
              <a:buFont typeface="Arial" panose="020B0604020202020204" pitchFamily="34" charset="0"/>
              <a:buChar char="»"/>
            </a:pPr>
            <a:r>
              <a:rPr lang="es-ES" sz="1600" dirty="0" smtClean="0"/>
              <a:t>Marco </a:t>
            </a:r>
            <a:r>
              <a:rPr lang="es-ES" sz="1600" dirty="0"/>
              <a:t>Conversacional de Laurillard</a:t>
            </a:r>
          </a:p>
          <a:p>
            <a:pPr marL="742950" lvl="1" indent="-285750">
              <a:lnSpc>
                <a:spcPct val="150000"/>
              </a:lnSpc>
              <a:buClr>
                <a:srgbClr val="C00000"/>
              </a:buClr>
              <a:buFont typeface="Arial" panose="020B0604020202020204" pitchFamily="34" charset="0"/>
              <a:buChar char="»"/>
            </a:pPr>
            <a:r>
              <a:rPr lang="es-ES" sz="1600" dirty="0" smtClean="0"/>
              <a:t>Modelo </a:t>
            </a:r>
            <a:r>
              <a:rPr lang="es-ES" sz="1600" dirty="0"/>
              <a:t>FRAME de Koole</a:t>
            </a:r>
          </a:p>
          <a:p>
            <a:pPr marL="742950" lvl="1" indent="-285750">
              <a:lnSpc>
                <a:spcPct val="150000"/>
              </a:lnSpc>
              <a:buClr>
                <a:srgbClr val="C00000"/>
              </a:buClr>
              <a:buFont typeface="Arial" panose="020B0604020202020204" pitchFamily="34" charset="0"/>
              <a:buChar char="»"/>
            </a:pPr>
            <a:r>
              <a:rPr lang="es-ES" sz="1600" dirty="0" smtClean="0"/>
              <a:t>Modelo </a:t>
            </a:r>
            <a:r>
              <a:rPr lang="es-ES" sz="1600" dirty="0"/>
              <a:t>Pedagógico de Park </a:t>
            </a:r>
          </a:p>
        </p:txBody>
      </p:sp>
    </p:spTree>
    <p:extLst>
      <p:ext uri="{BB962C8B-B14F-4D97-AF65-F5344CB8AC3E}">
        <p14:creationId xmlns:p14="http://schemas.microsoft.com/office/powerpoint/2010/main" val="2302809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ctrTitle"/>
          </p:nvPr>
        </p:nvSpPr>
        <p:spPr>
          <a:xfrm>
            <a:off x="457200" y="207813"/>
            <a:ext cx="8123396" cy="749118"/>
          </a:xfrm>
        </p:spPr>
        <p:txBody>
          <a:bodyPr>
            <a:normAutofit/>
          </a:bodyPr>
          <a:lstStyle/>
          <a:p>
            <a:r>
              <a:rPr lang="es-ES_tradnl" dirty="0">
                <a:solidFill>
                  <a:schemeClr val="bg1">
                    <a:lumMod val="50000"/>
                  </a:schemeClr>
                </a:solidFill>
              </a:rPr>
              <a:t>Marco </a:t>
            </a:r>
            <a:r>
              <a:rPr lang="es-ES_tradnl" dirty="0" smtClean="0">
                <a:solidFill>
                  <a:schemeClr val="bg1">
                    <a:lumMod val="50000"/>
                  </a:schemeClr>
                </a:solidFill>
              </a:rPr>
              <a:t>conversacional </a:t>
            </a:r>
            <a:r>
              <a:rPr lang="es-ES_tradnl" dirty="0">
                <a:solidFill>
                  <a:schemeClr val="bg1">
                    <a:lumMod val="50000"/>
                  </a:schemeClr>
                </a:solidFill>
              </a:rPr>
              <a:t>de </a:t>
            </a:r>
            <a:r>
              <a:rPr lang="es-ES_tradnl" dirty="0" smtClean="0">
                <a:solidFill>
                  <a:schemeClr val="bg1">
                    <a:lumMod val="50000"/>
                  </a:schemeClr>
                </a:solidFill>
              </a:rPr>
              <a:t>Laurillard (2002)</a:t>
            </a:r>
            <a:endParaRPr lang="es-ES_tradnl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02" b="97984" l="2347" r="97653">
                        <a14:backgroundMark x1="6633" y1="15524" x2="6633" y2="15524"/>
                        <a14:backgroundMark x1="9082" y1="21976" x2="9082" y2="21976"/>
                        <a14:backgroundMark x1="11122" y1="26815" x2="11122" y2="26815"/>
                        <a14:backgroundMark x1="13367" y1="23185" x2="13367" y2="23185"/>
                        <a14:backgroundMark x1="8265" y1="63911" x2="8265" y2="63911"/>
                        <a14:backgroundMark x1="13163" y1="60685" x2="13163" y2="60685"/>
                        <a14:backgroundMark x1="28571" y1="16734" x2="28571" y2="16734"/>
                        <a14:backgroundMark x1="30408" y1="22379" x2="30408" y2="22379"/>
                        <a14:backgroundMark x1="52857" y1="51815" x2="52857" y2="51815"/>
                        <a14:backgroundMark x1="58061" y1="45363" x2="58061" y2="45363"/>
                        <a14:backgroundMark x1="41837" y1="35282" x2="41837" y2="35282"/>
                        <a14:backgroundMark x1="45510" y1="47379" x2="45510" y2="47379"/>
                        <a14:backgroundMark x1="43878" y1="52621" x2="44490" y2="52621"/>
                        <a14:backgroundMark x1="51633" y1="62702" x2="52245" y2="62702"/>
                        <a14:backgroundMark x1="61939" y1="61089" x2="61939" y2="6108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59632" y="972663"/>
            <a:ext cx="6911176" cy="3497901"/>
          </a:xfrm>
          <a:prstGeom prst="rect">
            <a:avLst/>
          </a:prstGeom>
          <a:ln w="38100">
            <a:solidFill>
              <a:schemeClr val="tx2">
                <a:lumMod val="25000"/>
                <a:lumOff val="75000"/>
              </a:schemeClr>
            </a:solidFill>
          </a:ln>
        </p:spPr>
      </p:pic>
      <p:sp>
        <p:nvSpPr>
          <p:cNvPr id="10" name="Rectángulo 9"/>
          <p:cNvSpPr/>
          <p:nvPr/>
        </p:nvSpPr>
        <p:spPr>
          <a:xfrm>
            <a:off x="775838" y="4515677"/>
            <a:ext cx="5812386" cy="5878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</a:pPr>
            <a:r>
              <a:rPr lang="es-ES" sz="900" i="1" dirty="0">
                <a:latin typeface="Arial" panose="020B0604020202020204" pitchFamily="34" charset="0"/>
                <a:ea typeface="MS PMincho"/>
                <a:cs typeface="Times New Roman" panose="02020603050405020304" pitchFamily="18" charset="0"/>
              </a:rPr>
              <a:t>Fuente: (Laurillard, 2002) </a:t>
            </a:r>
            <a:r>
              <a:rPr lang="es-ES" sz="900" i="1" u="sng" dirty="0">
                <a:solidFill>
                  <a:srgbClr val="C00000"/>
                </a:solidFill>
                <a:latin typeface="Arial" panose="020B0604020202020204" pitchFamily="34" charset="0"/>
                <a:ea typeface="MS PMincho"/>
                <a:cs typeface="Times New Roman" panose="02020603050405020304" pitchFamily="18" charset="0"/>
                <a:hlinkClick r:id="rId4"/>
              </a:rPr>
              <a:t>https://www.researchgate.net/publication/253043738_Rethinking_Teaching_for_the_Knowledge_Society</a:t>
            </a:r>
            <a:r>
              <a:rPr lang="es-ES" sz="900" i="1" dirty="0">
                <a:latin typeface="Arial" panose="020B0604020202020204" pitchFamily="34" charset="0"/>
                <a:ea typeface="MS PMincho"/>
                <a:cs typeface="Times New Roman" panose="02020603050405020304" pitchFamily="18" charset="0"/>
              </a:rPr>
              <a:t/>
            </a:r>
            <a:br>
              <a:rPr lang="es-ES" sz="900" i="1" dirty="0">
                <a:latin typeface="Arial" panose="020B0604020202020204" pitchFamily="34" charset="0"/>
                <a:ea typeface="MS PMincho"/>
                <a:cs typeface="Times New Roman" panose="02020603050405020304" pitchFamily="18" charset="0"/>
              </a:rPr>
            </a:br>
            <a:endParaRPr lang="es-ES_tradnl" sz="1000" dirty="0">
              <a:effectLst/>
              <a:latin typeface="Arial" panose="020B0604020202020204" pitchFamily="34" charset="0"/>
              <a:ea typeface="MS PMincho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9077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ctrTitle"/>
          </p:nvPr>
        </p:nvSpPr>
        <p:spPr>
          <a:xfrm>
            <a:off x="457200" y="207813"/>
            <a:ext cx="8123396" cy="749118"/>
          </a:xfrm>
        </p:spPr>
        <p:txBody>
          <a:bodyPr>
            <a:normAutofit/>
          </a:bodyPr>
          <a:lstStyle/>
          <a:p>
            <a:r>
              <a:rPr lang="es-ES_tradnl" dirty="0">
                <a:solidFill>
                  <a:schemeClr val="bg1">
                    <a:lumMod val="50000"/>
                  </a:schemeClr>
                </a:solidFill>
              </a:rPr>
              <a:t>Marco </a:t>
            </a:r>
            <a:r>
              <a:rPr lang="es-ES_tradnl" dirty="0" smtClean="0">
                <a:solidFill>
                  <a:schemeClr val="bg1">
                    <a:lumMod val="50000"/>
                  </a:schemeClr>
                </a:solidFill>
              </a:rPr>
              <a:t>conversacional </a:t>
            </a:r>
            <a:r>
              <a:rPr lang="es-ES_tradnl" dirty="0">
                <a:solidFill>
                  <a:schemeClr val="bg1">
                    <a:lumMod val="50000"/>
                  </a:schemeClr>
                </a:solidFill>
              </a:rPr>
              <a:t>de </a:t>
            </a:r>
            <a:r>
              <a:rPr lang="es-ES_tradnl" dirty="0" smtClean="0">
                <a:solidFill>
                  <a:schemeClr val="bg1">
                    <a:lumMod val="50000"/>
                  </a:schemeClr>
                </a:solidFill>
              </a:rPr>
              <a:t>Laurillard (2007)</a:t>
            </a:r>
            <a:endParaRPr lang="es-ES_tradnl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Rectángulo 4"/>
          <p:cNvSpPr/>
          <p:nvPr/>
        </p:nvSpPr>
        <p:spPr>
          <a:xfrm>
            <a:off x="593754" y="4730288"/>
            <a:ext cx="5941691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800" i="1" spc="-5" dirty="0">
                <a:solidFill>
                  <a:schemeClr val="tx1">
                    <a:lumMod val="95000"/>
                    <a:lumOff val="5000"/>
                  </a:schemeClr>
                </a:solidFill>
                <a:cs typeface="Arial"/>
              </a:rPr>
              <a:t>[Fuente: </a:t>
            </a:r>
            <a:r>
              <a:rPr lang="es-ES_tradnl" sz="800" dirty="0">
                <a:solidFill>
                  <a:schemeClr val="tx1">
                    <a:lumMod val="95000"/>
                    <a:lumOff val="5000"/>
                  </a:schemeClr>
                </a:solidFill>
                <a:hlinkClick r:id="rId2"/>
              </a:rPr>
              <a:t>https://digitum.um.es/digitum/bitstream/10201/46665/1/Tesis%20Doctoral_Alfredo%20Jose%20Ramon%20Verdu.pdf</a:t>
            </a:r>
            <a:endParaRPr lang="es-ES_tradnl" sz="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1158705" y="933985"/>
            <a:ext cx="70010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Marco Conversacional para el soporte en el proceso de aprendizaje formal en </a:t>
            </a:r>
            <a:r>
              <a:rPr lang="es-ES_tradnl" sz="1200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dispositivos </a:t>
            </a:r>
            <a:r>
              <a:rPr lang="es-ES_tradnl" sz="1200" i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móviles</a:t>
            </a:r>
            <a:endParaRPr lang="es-ES_tradnl" sz="1200" i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200000"/>
                    </a14:imgEffect>
                  </a14:imgLayer>
                </a14:imgProps>
              </a:ext>
            </a:extLst>
          </a:blip>
          <a:srcRect t="6040"/>
          <a:stretch/>
        </p:blipFill>
        <p:spPr>
          <a:xfrm>
            <a:off x="1549234" y="1274419"/>
            <a:ext cx="6080433" cy="3382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522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ctrTitle"/>
          </p:nvPr>
        </p:nvSpPr>
        <p:spPr>
          <a:xfrm>
            <a:off x="457200" y="207813"/>
            <a:ext cx="8123396" cy="749118"/>
          </a:xfrm>
        </p:spPr>
        <p:txBody>
          <a:bodyPr>
            <a:normAutofit/>
          </a:bodyPr>
          <a:lstStyle/>
          <a:p>
            <a:r>
              <a:rPr lang="es-ES_tradnl" dirty="0">
                <a:solidFill>
                  <a:schemeClr val="bg1">
                    <a:lumMod val="50000"/>
                  </a:schemeClr>
                </a:solidFill>
              </a:rPr>
              <a:t>Modelo Frame de Koole</a:t>
            </a:r>
          </a:p>
        </p:txBody>
      </p:sp>
      <p:pic>
        <p:nvPicPr>
          <p:cNvPr id="4" name="Imagen 3"/>
          <p:cNvPicPr/>
          <p:nvPr/>
        </p:nvPicPr>
        <p:blipFill>
          <a:blip r:embed="rId2"/>
          <a:stretch>
            <a:fillRect/>
          </a:stretch>
        </p:blipFill>
        <p:spPr>
          <a:xfrm>
            <a:off x="4139952" y="948764"/>
            <a:ext cx="4162906" cy="3842742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5" name="Rectángulo 4"/>
          <p:cNvSpPr/>
          <p:nvPr/>
        </p:nvSpPr>
        <p:spPr>
          <a:xfrm>
            <a:off x="377355" y="928103"/>
            <a:ext cx="3571593" cy="38625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100"/>
              </a:lnSpc>
            </a:pPr>
            <a:r>
              <a:rPr lang="es-ES" sz="2000" i="1" dirty="0" smtClean="0">
                <a:solidFill>
                  <a:srgbClr val="C00000"/>
                </a:solidFill>
              </a:rPr>
              <a:t>”</a:t>
            </a:r>
            <a:r>
              <a:rPr lang="es-ES" sz="1400" i="1" dirty="0" smtClean="0">
                <a:solidFill>
                  <a:srgbClr val="C00000"/>
                </a:solidFill>
              </a:rPr>
              <a:t>El </a:t>
            </a:r>
            <a:r>
              <a:rPr lang="es-ES" sz="1400" i="1" dirty="0">
                <a:solidFill>
                  <a:srgbClr val="C00000"/>
                </a:solidFill>
              </a:rPr>
              <a:t>aprendizaje móvil proporciona una mejor colaboración entre los alumnos, acceso a la información y una contextualización más profunda del aprendizaje. Hipotéticamente, el aprendizaje móvil efectivo puede empoderar a los alumnos al permitirles evaluar y seleccionar mejor la información relevante, redefinir sus objetivos y reconsiderar su comprensión de los conceptos dentro de un marco de referencia cambiante y creciente (el contexto de la información</a:t>
            </a:r>
            <a:r>
              <a:rPr lang="es-ES" sz="1400" i="1" dirty="0" smtClean="0">
                <a:solidFill>
                  <a:srgbClr val="C00000"/>
                </a:solidFill>
              </a:rPr>
              <a:t>)</a:t>
            </a:r>
            <a:r>
              <a:rPr lang="es-ES" sz="2000" i="1" dirty="0" smtClean="0">
                <a:solidFill>
                  <a:srgbClr val="C00000"/>
                </a:solidFill>
              </a:rPr>
              <a:t>”.</a:t>
            </a:r>
          </a:p>
          <a:p>
            <a:pPr lvl="5">
              <a:lnSpc>
                <a:spcPts val="2100"/>
              </a:lnSpc>
            </a:pPr>
            <a:r>
              <a:rPr lang="es-ES" sz="1100" i="1" dirty="0" smtClean="0">
                <a:solidFill>
                  <a:srgbClr val="C00000"/>
                </a:solidFill>
              </a:rPr>
              <a:t>Koole (2009.)</a:t>
            </a:r>
            <a:endParaRPr lang="es-ES_tradnl" sz="1100" i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7040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ctrTitle"/>
          </p:nvPr>
        </p:nvSpPr>
        <p:spPr>
          <a:xfrm>
            <a:off x="485215" y="98725"/>
            <a:ext cx="8123396" cy="749118"/>
          </a:xfrm>
        </p:spPr>
        <p:txBody>
          <a:bodyPr>
            <a:normAutofit/>
          </a:bodyPr>
          <a:lstStyle/>
          <a:p>
            <a:r>
              <a:rPr lang="es-ES_tradnl" dirty="0">
                <a:solidFill>
                  <a:schemeClr val="bg1">
                    <a:lumMod val="50000"/>
                  </a:schemeClr>
                </a:solidFill>
              </a:rPr>
              <a:t>Modelo Pedagógico de Park 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200447"/>
            <a:ext cx="7295539" cy="34316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CuadroTexto 7"/>
          <p:cNvSpPr txBox="1"/>
          <p:nvPr/>
        </p:nvSpPr>
        <p:spPr>
          <a:xfrm>
            <a:off x="6516216" y="1005815"/>
            <a:ext cx="2251308" cy="1910459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  <a:buClr>
                <a:srgbClr val="C00000"/>
              </a:buClr>
              <a:buFont typeface="+mj-lt"/>
              <a:buAutoNum type="arabicPeriod"/>
            </a:pPr>
            <a:r>
              <a:rPr lang="es-ES_tradnl" sz="1000" i="1" dirty="0">
                <a:ea typeface="Times New Roman" panose="02020603050405020304" pitchFamily="18" charset="0"/>
              </a:rPr>
              <a:t>Apr</a:t>
            </a:r>
            <a:r>
              <a:rPr lang="es-ES_tradnl" sz="1000" i="1" spc="-5" dirty="0">
                <a:ea typeface="Times New Roman" panose="02020603050405020304" pitchFamily="18" charset="0"/>
              </a:rPr>
              <a:t>e</a:t>
            </a:r>
            <a:r>
              <a:rPr lang="es-ES_tradnl" sz="1000" i="1" dirty="0">
                <a:ea typeface="Times New Roman" panose="02020603050405020304" pitchFamily="18" charset="0"/>
              </a:rPr>
              <a:t>ndizaje </a:t>
            </a:r>
            <a:r>
              <a:rPr lang="es-ES_tradnl" sz="1000" i="1" dirty="0" smtClean="0">
                <a:ea typeface="Times New Roman" panose="02020603050405020304" pitchFamily="18" charset="0"/>
              </a:rPr>
              <a:t>mó</a:t>
            </a:r>
            <a:r>
              <a:rPr lang="es-ES_tradnl" sz="1000" i="1" spc="-5" dirty="0" smtClean="0">
                <a:ea typeface="Times New Roman" panose="02020603050405020304" pitchFamily="18" charset="0"/>
              </a:rPr>
              <a:t>v</a:t>
            </a:r>
            <a:r>
              <a:rPr lang="es-ES_tradnl" sz="1000" i="1" dirty="0" smtClean="0">
                <a:ea typeface="Times New Roman" panose="02020603050405020304" pitchFamily="18" charset="0"/>
              </a:rPr>
              <a:t>il so</a:t>
            </a:r>
            <a:r>
              <a:rPr lang="es-ES_tradnl" sz="1000" i="1" spc="-5" dirty="0" smtClean="0">
                <a:ea typeface="Times New Roman" panose="02020603050405020304" pitchFamily="18" charset="0"/>
              </a:rPr>
              <a:t>c</a:t>
            </a:r>
            <a:r>
              <a:rPr lang="es-ES_tradnl" sz="1000" i="1" dirty="0" smtClean="0">
                <a:ea typeface="Times New Roman" panose="02020603050405020304" pitchFamily="18" charset="0"/>
              </a:rPr>
              <a:t>ia</a:t>
            </a:r>
            <a:r>
              <a:rPr lang="es-ES_tradnl" sz="1000" i="1" spc="5" dirty="0" smtClean="0">
                <a:ea typeface="Times New Roman" panose="02020603050405020304" pitchFamily="18" charset="0"/>
              </a:rPr>
              <a:t>l</a:t>
            </a:r>
            <a:r>
              <a:rPr lang="es-ES_tradnl" sz="1000" i="1" dirty="0" smtClean="0">
                <a:ea typeface="Times New Roman" panose="02020603050405020304" pitchFamily="18" charset="0"/>
              </a:rPr>
              <a:t>izado </a:t>
            </a:r>
            <a:r>
              <a:rPr lang="es-ES_tradnl" sz="1000" i="1" spc="-5" dirty="0" smtClean="0">
                <a:ea typeface="Times New Roman" panose="02020603050405020304" pitchFamily="18" charset="0"/>
              </a:rPr>
              <a:t>c</a:t>
            </a:r>
            <a:r>
              <a:rPr lang="es-ES_tradnl" sz="1000" i="1" dirty="0" smtClean="0">
                <a:ea typeface="Times New Roman" panose="02020603050405020304" pitchFamily="18" charset="0"/>
              </a:rPr>
              <a:t>on al</a:t>
            </a:r>
            <a:r>
              <a:rPr lang="es-ES_tradnl" sz="1000" i="1" spc="5" dirty="0" smtClean="0">
                <a:ea typeface="Times New Roman" panose="02020603050405020304" pitchFamily="18" charset="0"/>
              </a:rPr>
              <a:t>t</a:t>
            </a:r>
            <a:r>
              <a:rPr lang="es-ES_tradnl" sz="1000" i="1" dirty="0" smtClean="0">
                <a:ea typeface="Times New Roman" panose="02020603050405020304" pitchFamily="18" charset="0"/>
              </a:rPr>
              <a:t>a D.T.</a:t>
            </a:r>
          </a:p>
          <a:p>
            <a:pPr marL="228600" indent="-228600">
              <a:lnSpc>
                <a:spcPct val="150000"/>
              </a:lnSpc>
              <a:buClr>
                <a:srgbClr val="C00000"/>
              </a:buClr>
              <a:buFont typeface="+mj-lt"/>
              <a:buAutoNum type="arabicPeriod"/>
            </a:pPr>
            <a:r>
              <a:rPr lang="es-ES_tradnl" sz="1000" i="1" dirty="0" smtClean="0"/>
              <a:t>Aprendizaje móvil individualizado con alta </a:t>
            </a:r>
            <a:r>
              <a:rPr lang="es-ES_tradnl" sz="1000" i="1" dirty="0"/>
              <a:t>D.T</a:t>
            </a:r>
            <a:r>
              <a:rPr lang="es-ES_tradnl" sz="1000" i="1" dirty="0" smtClean="0"/>
              <a:t>.</a:t>
            </a:r>
          </a:p>
          <a:p>
            <a:pPr marL="228600" indent="-228600">
              <a:lnSpc>
                <a:spcPct val="150000"/>
              </a:lnSpc>
              <a:buClr>
                <a:srgbClr val="C00000"/>
              </a:buClr>
              <a:buFont typeface="+mj-lt"/>
              <a:buAutoNum type="arabicPeriod"/>
            </a:pPr>
            <a:r>
              <a:rPr lang="es-ES" sz="1000" i="1" dirty="0"/>
              <a:t>Aprendizaje móvil socializado con baja D.T.</a:t>
            </a:r>
          </a:p>
          <a:p>
            <a:pPr marL="228600" indent="-228600">
              <a:lnSpc>
                <a:spcPct val="150000"/>
              </a:lnSpc>
              <a:buClr>
                <a:srgbClr val="C00000"/>
              </a:buClr>
              <a:buFont typeface="+mj-lt"/>
              <a:buAutoNum type="arabicPeriod"/>
            </a:pPr>
            <a:r>
              <a:rPr lang="es-ES" sz="1000" i="1" dirty="0"/>
              <a:t>Aprendizaje móvil individualizado con baja D.T</a:t>
            </a:r>
            <a:endParaRPr lang="es-ES_tradnl" sz="1000" i="1" dirty="0"/>
          </a:p>
        </p:txBody>
      </p:sp>
    </p:spTree>
    <p:extLst>
      <p:ext uri="{BB962C8B-B14F-4D97-AF65-F5344CB8AC3E}">
        <p14:creationId xmlns:p14="http://schemas.microsoft.com/office/powerpoint/2010/main" val="668172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/>
          <p:cNvSpPr>
            <a:spLocks noGrp="1"/>
          </p:cNvSpPr>
          <p:nvPr>
            <p:ph type="body" sz="quarter" idx="10"/>
          </p:nvPr>
        </p:nvSpPr>
        <p:spPr>
          <a:xfrm>
            <a:off x="323528" y="193204"/>
            <a:ext cx="8424936" cy="1514734"/>
          </a:xfrm>
        </p:spPr>
        <p:txBody>
          <a:bodyPr/>
          <a:lstStyle/>
          <a:p>
            <a:r>
              <a:rPr lang="es-ES" sz="3600" dirty="0"/>
              <a:t>Elaboración de proyectos de </a:t>
            </a:r>
            <a:r>
              <a:rPr lang="es-ES" dirty="0"/>
              <a:t>aprendizaje móvil y ubicuo</a:t>
            </a:r>
            <a:endParaRPr lang="es-ES" dirty="0" smtClean="0"/>
          </a:p>
          <a:p>
            <a:pPr algn="ctr"/>
            <a:endParaRPr lang="es-ES" sz="3200" dirty="0" smtClean="0"/>
          </a:p>
          <a:p>
            <a:pPr algn="ctr"/>
            <a:r>
              <a:rPr lang="es-ES" sz="3600" dirty="0" smtClean="0"/>
              <a:t>   Contenidos</a:t>
            </a:r>
          </a:p>
          <a:p>
            <a:pPr algn="ctr">
              <a:lnSpc>
                <a:spcPts val="6200"/>
              </a:lnSpc>
            </a:pPr>
            <a:endParaRPr lang="es-ES_tradnl" sz="3600" dirty="0"/>
          </a:p>
        </p:txBody>
      </p:sp>
      <p:sp>
        <p:nvSpPr>
          <p:cNvPr id="5" name="CuadroTexto 4"/>
          <p:cNvSpPr txBox="1"/>
          <p:nvPr/>
        </p:nvSpPr>
        <p:spPr>
          <a:xfrm>
            <a:off x="3059832" y="2569468"/>
            <a:ext cx="5688632" cy="156966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150000"/>
              </a:lnSpc>
              <a:buClr>
                <a:srgbClr val="C00000"/>
              </a:buClr>
              <a:buFont typeface="Arial" panose="020B0604020202020204" pitchFamily="34" charset="0"/>
              <a:buChar char="»"/>
            </a:pPr>
            <a:r>
              <a:rPr lang="es-ES" sz="1600" dirty="0" smtClean="0"/>
              <a:t>Diseño </a:t>
            </a:r>
            <a:r>
              <a:rPr lang="es-ES" sz="1600" dirty="0"/>
              <a:t>Tecnopedagógico: Modelo ADDIE</a:t>
            </a:r>
          </a:p>
          <a:p>
            <a:pPr marL="742950" lvl="1" indent="-285750">
              <a:lnSpc>
                <a:spcPct val="150000"/>
              </a:lnSpc>
              <a:buClr>
                <a:srgbClr val="C00000"/>
              </a:buClr>
              <a:buFont typeface="Arial" panose="020B0604020202020204" pitchFamily="34" charset="0"/>
              <a:buChar char="»"/>
            </a:pPr>
            <a:r>
              <a:rPr lang="es-ES" sz="1600" dirty="0"/>
              <a:t>Fases para la implantación de un m/u- learning</a:t>
            </a:r>
          </a:p>
          <a:p>
            <a:pPr marL="742950" lvl="1" indent="-285750">
              <a:lnSpc>
                <a:spcPct val="150000"/>
              </a:lnSpc>
              <a:buClr>
                <a:srgbClr val="C00000"/>
              </a:buClr>
              <a:buFont typeface="Arial" panose="020B0604020202020204" pitchFamily="34" charset="0"/>
              <a:buChar char="»"/>
            </a:pPr>
            <a:r>
              <a:rPr lang="es-ES" sz="1600" dirty="0"/>
              <a:t>Decálogo para desarrollar un proyecto m/u - learning</a:t>
            </a:r>
          </a:p>
          <a:p>
            <a:pPr marL="742950" lvl="1" indent="-285750">
              <a:lnSpc>
                <a:spcPct val="150000"/>
              </a:lnSpc>
              <a:buClr>
                <a:srgbClr val="C00000"/>
              </a:buClr>
              <a:buFont typeface="Arial" panose="020B0604020202020204" pitchFamily="34" charset="0"/>
              <a:buChar char="»"/>
            </a:pPr>
            <a:r>
              <a:rPr lang="es-ES" sz="1600" dirty="0" smtClean="0"/>
              <a:t>Recomendaciones</a:t>
            </a:r>
            <a:endParaRPr lang="es-ES" sz="1600" dirty="0"/>
          </a:p>
        </p:txBody>
      </p:sp>
    </p:spTree>
    <p:extLst>
      <p:ext uri="{BB962C8B-B14F-4D97-AF65-F5344CB8AC3E}">
        <p14:creationId xmlns:p14="http://schemas.microsoft.com/office/powerpoint/2010/main" val="294849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lantilla_Nebrija ALB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lásico de Office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ción1" id="{FBFC737D-141E-6247-BE1E-2978D7BCD998}" vid="{6D89DC61-2D92-2C44-9AC7-449CC09BA2B1}"/>
    </a:ext>
  </a:extLst>
</a:theme>
</file>

<file path=ppt/theme/theme2.xml><?xml version="1.0" encoding="utf-8"?>
<a:theme xmlns:a="http://schemas.openxmlformats.org/drawingml/2006/main" name="Diseño personalizad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Plantilla UNIV N">
  <a:themeElements>
    <a:clrScheme name="Nebrija">
      <a:dk1>
        <a:sysClr val="windowText" lastClr="000000"/>
      </a:dk1>
      <a:lt1>
        <a:sysClr val="window" lastClr="FFFFFF"/>
      </a:lt1>
      <a:dk2>
        <a:srgbClr val="4C0D1A"/>
      </a:dk2>
      <a:lt2>
        <a:srgbClr val="BFBFBF"/>
      </a:lt2>
      <a:accent1>
        <a:srgbClr val="C2002F"/>
      </a:accent1>
      <a:accent2>
        <a:srgbClr val="54C9E8"/>
      </a:accent2>
      <a:accent3>
        <a:srgbClr val="4E748B"/>
      </a:accent3>
      <a:accent4>
        <a:srgbClr val="DA8830"/>
      </a:accent4>
      <a:accent5>
        <a:srgbClr val="954B2E"/>
      </a:accent5>
      <a:accent6>
        <a:srgbClr val="5DB675"/>
      </a:accent6>
      <a:hlink>
        <a:srgbClr val="0000FF"/>
      </a:hlink>
      <a:folHlink>
        <a:srgbClr val="800080"/>
      </a:folHlink>
    </a:clrScheme>
    <a:fontScheme name="Clásico de Office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ción1" id="{FBFC737D-141E-6247-BE1E-2978D7BCD998}" vid="{115E5572-E0D0-754A-8ED8-01447BE75442}"/>
    </a:ext>
  </a:extLst>
</a:theme>
</file>

<file path=ppt/theme/theme4.xml><?xml version="1.0" encoding="utf-8"?>
<a:theme xmlns:a="http://schemas.openxmlformats.org/drawingml/2006/main" name="1_Plantilla_Nebrija ALB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lásico de Office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ción1" id="{FBFC737D-141E-6247-BE1E-2978D7BCD998}" vid="{6D89DC61-2D92-2C44-9AC7-449CC09BA2B1}"/>
    </a:ext>
  </a:extLst>
</a:theme>
</file>

<file path=ppt/theme/theme5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Version xmlns="http://schemas.microsoft.com/sharepoint/v3/fields" xsi:nil="true"/>
    <_Status xmlns="http://schemas.microsoft.com/sharepoint/v3/fields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DE64AEEDD9B7A4D93545ACBE97D4615" ma:contentTypeVersion="2" ma:contentTypeDescription="Create a new document." ma:contentTypeScope="" ma:versionID="f49002b78e3a4a71b814eef46a983816">
  <xsd:schema xmlns:xsd="http://www.w3.org/2001/XMLSchema" xmlns:xs="http://www.w3.org/2001/XMLSchema" xmlns:p="http://schemas.microsoft.com/office/2006/metadata/properties" xmlns:ns2="http://schemas.microsoft.com/sharepoint/v3/fields" targetNamespace="http://schemas.microsoft.com/office/2006/metadata/properties" ma:root="true" ma:fieldsID="38f6db2dd0d9a0cf6a8dc37be32b365b" ns2:_="">
    <xsd:import namespace="http://schemas.microsoft.com/sharepoint/v3/fields"/>
    <xsd:element name="properties">
      <xsd:complexType>
        <xsd:sequence>
          <xsd:element name="documentManagement">
            <xsd:complexType>
              <xsd:all>
                <xsd:element ref="ns2:_Status" minOccurs="0"/>
                <xsd:element ref="ns2:_Vers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Status" ma:index="8" nillable="true" ma:displayName="Status" ma:default="Not Started" ma:internalName="_Status">
      <xsd:simpleType>
        <xsd:union memberTypes="dms:Text">
          <xsd:simpleType>
            <xsd:restriction base="dms:Choice">
              <xsd:enumeration value="Not Started"/>
              <xsd:enumeration value="Draft"/>
              <xsd:enumeration value="Reviewed"/>
              <xsd:enumeration value="Scheduled"/>
              <xsd:enumeration value="Published"/>
              <xsd:enumeration value="Final"/>
              <xsd:enumeration value="Expired"/>
            </xsd:restriction>
          </xsd:simpleType>
        </xsd:union>
      </xsd:simpleType>
    </xsd:element>
    <xsd:element name="_Version" ma:index="9" nillable="true" ma:displayName="Version" ma:internalName="_Version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 ma:displayName="Status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B6F2769-7194-4217-93D3-3AF3A4742282}">
  <ds:schemaRefs>
    <ds:schemaRef ds:uri="http://www.w3.org/XML/1998/namespace"/>
    <ds:schemaRef ds:uri="http://schemas.microsoft.com/office/2006/documentManagement/types"/>
    <ds:schemaRef ds:uri="http://schemas.openxmlformats.org/package/2006/metadata/core-properties"/>
    <ds:schemaRef ds:uri="http://purl.org/dc/dcmitype/"/>
    <ds:schemaRef ds:uri="http://schemas.microsoft.com/sharepoint/v3/fields"/>
    <ds:schemaRef ds:uri="http://schemas.microsoft.com/office/2006/metadata/properties"/>
    <ds:schemaRef ds:uri="http://purl.org/dc/terms/"/>
    <ds:schemaRef ds:uri="http://purl.org/dc/elements/1.1/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87D2A1B0-FF3E-4009-940D-AED0EB70AA2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4214858-785C-42F7-BE66-6D0E79395FC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/field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Plantilla UNIV N</Template>
  <TotalTime>11398</TotalTime>
  <Words>1400</Words>
  <Application>Microsoft Office PowerPoint</Application>
  <PresentationFormat>Presentación en pantalla (16:10)</PresentationFormat>
  <Paragraphs>160</Paragraphs>
  <Slides>26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16</vt:i4>
      </vt:variant>
      <vt:variant>
        <vt:lpstr>Tema</vt:lpstr>
      </vt:variant>
      <vt:variant>
        <vt:i4>4</vt:i4>
      </vt:variant>
      <vt:variant>
        <vt:lpstr>Títulos de diapositiva</vt:lpstr>
      </vt:variant>
      <vt:variant>
        <vt:i4>26</vt:i4>
      </vt:variant>
    </vt:vector>
  </HeadingPairs>
  <TitlesOfParts>
    <vt:vector size="46" baseType="lpstr">
      <vt:lpstr>MS PGothic</vt:lpstr>
      <vt:lpstr>Arial</vt:lpstr>
      <vt:lpstr>Arial Black</vt:lpstr>
      <vt:lpstr>Bahnschrift SemiBold</vt:lpstr>
      <vt:lpstr>Calibri</vt:lpstr>
      <vt:lpstr>Mangal</vt:lpstr>
      <vt:lpstr>MS PMincho</vt:lpstr>
      <vt:lpstr>Roboto</vt:lpstr>
      <vt:lpstr>Roboto Black</vt:lpstr>
      <vt:lpstr>Roboto Light</vt:lpstr>
      <vt:lpstr>Roboto Regular</vt:lpstr>
      <vt:lpstr>Roboto Thin</vt:lpstr>
      <vt:lpstr>Roboto-Regular</vt:lpstr>
      <vt:lpstr>Symbol</vt:lpstr>
      <vt:lpstr>Times New Roman</vt:lpstr>
      <vt:lpstr>Wingdings</vt:lpstr>
      <vt:lpstr>Plantilla_Nebrija ALB</vt:lpstr>
      <vt:lpstr>Diseño personalizado</vt:lpstr>
      <vt:lpstr>Plantilla UNIV N</vt:lpstr>
      <vt:lpstr>1_Plantilla_Nebrija ALB</vt:lpstr>
      <vt:lpstr>Presentación de PowerPoint</vt:lpstr>
      <vt:lpstr>Objetivos de la unidad</vt:lpstr>
      <vt:lpstr>Introducción</vt:lpstr>
      <vt:lpstr>Presentación de PowerPoint</vt:lpstr>
      <vt:lpstr>Marco conversacional de Laurillard (2002)</vt:lpstr>
      <vt:lpstr>Marco conversacional de Laurillard (2007)</vt:lpstr>
      <vt:lpstr>Modelo Frame de Koole</vt:lpstr>
      <vt:lpstr>Modelo Pedagógico de Park </vt:lpstr>
      <vt:lpstr>Presentación de PowerPoint</vt:lpstr>
      <vt:lpstr>Diseño Tecnopedagógico: Modelo ADDIE</vt:lpstr>
      <vt:lpstr>Fases para la implantación de un m/u- learning</vt:lpstr>
      <vt:lpstr>Decálogo para desarrollar un proyecto m/u - learning</vt:lpstr>
      <vt:lpstr>Recomendaciones para los proyectos</vt:lpstr>
      <vt:lpstr>Presentación de PowerPoint</vt:lpstr>
      <vt:lpstr>Antecedentes del BYOD</vt:lpstr>
      <vt:lpstr>Trae tu propio dispositivo: concepto </vt:lpstr>
      <vt:lpstr>Trae tu propio dispositivo: concepto </vt:lpstr>
      <vt:lpstr>Trae tu propio dispositivo: concepto </vt:lpstr>
      <vt:lpstr>BYOD y educación: elementos clave</vt:lpstr>
      <vt:lpstr>Ventajas y desventajas del programa BOYD</vt:lpstr>
      <vt:lpstr>Traer un mismo dispositivo: ventajas</vt:lpstr>
      <vt:lpstr>Posibles escenarios para la implantación</vt:lpstr>
      <vt:lpstr>La taxonomía de SAMR en la implantación</vt:lpstr>
      <vt:lpstr>Problemas y solución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Usuario de Microsoft Office</dc:creator>
  <cp:lastModifiedBy>Clara Vizoso</cp:lastModifiedBy>
  <cp:revision>448</cp:revision>
  <dcterms:created xsi:type="dcterms:W3CDTF">2017-05-18T15:43:14Z</dcterms:created>
  <dcterms:modified xsi:type="dcterms:W3CDTF">2021-01-24T23:07:56Z</dcterms:modified>
  <cp:contentStatus>Draft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0x0101000DE64AEEDD9B7A4D93545ACBE97D4615</vt:lpwstr>
  </property>
</Properties>
</file>